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 Black"/>
      <p:bold r:id="rId13"/>
      <p:boldItalic r:id="rId14"/>
    </p:embeddedFont>
    <p:embeddedFont>
      <p:font typeface="Proxima Nova"/>
      <p:regular r:id="rId15"/>
      <p:bold r:id="rId16"/>
      <p:italic r:id="rId17"/>
      <p:boldItalic r:id="rId18"/>
    </p:embeddedFont>
    <p:embeddedFont>
      <p:font typeface="Proxima Nova Semibold"/>
      <p:regular r:id="rId19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Semi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ProximaNovaSemibold-boldItalic.fntdata"/><Relationship Id="rId13" Type="http://schemas.openxmlformats.org/officeDocument/2006/relationships/font" Target="fonts/RobotoBlack-bold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regular.fntdata"/><Relationship Id="rId14" Type="http://schemas.openxmlformats.org/officeDocument/2006/relationships/font" Target="fonts/RobotoBlack-boldItalic.fntdata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Semibold-regular.fntdata"/><Relationship Id="rId6" Type="http://schemas.openxmlformats.org/officeDocument/2006/relationships/slide" Target="slides/slide1.xml"/><Relationship Id="rId18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" name="Google Shape;1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656cf0cd3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656cf0cd3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specification of the project requirements. This should describe the main use cases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656cf0cd3a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656cf0cd3a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 have to draw a UML use case diagram and write plain text describing the main use cases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6b07ee110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6b07ee110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have to draw a UML use case diagram and write plain text describing the main use cases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656cf0cd3a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656cf0cd3a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have to draw a UML use case diagram and write plain text describing the main use cases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656cf0cd3a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656cf0cd3a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E/R Diagram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656cf0cd3a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656cf0cd3a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Schema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b="0" sz="30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5213125" y="1857575"/>
            <a:ext cx="3833400" cy="115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FFFF"/>
                </a:solidFill>
              </a:rPr>
              <a:t>“</a:t>
            </a:r>
            <a:r>
              <a:rPr i="1" lang="en" u="sng">
                <a:solidFill>
                  <a:srgbClr val="00FFFF"/>
                </a:solidFill>
              </a:rPr>
              <a:t>Teamfight </a:t>
            </a:r>
            <a:r>
              <a:rPr i="1" lang="en" u="sng">
                <a:solidFill>
                  <a:srgbClr val="00FFFF"/>
                </a:solidFill>
              </a:rPr>
              <a:t>Tactics”</a:t>
            </a:r>
            <a:r>
              <a:rPr lang="en">
                <a:solidFill>
                  <a:srgbClr val="00FFFF"/>
                </a:solidFill>
              </a:rPr>
              <a:t> made by Riot Games 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6342400" y="3270850"/>
            <a:ext cx="17601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Kenneth Tran &amp;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Ankan Bhattacharya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" name="Google Shape;18;p4"/>
          <p:cNvSpPr txBox="1"/>
          <p:nvPr/>
        </p:nvSpPr>
        <p:spPr>
          <a:xfrm>
            <a:off x="821475" y="503250"/>
            <a:ext cx="42627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rgbClr val="48FFD5"/>
                </a:solidFill>
                <a:latin typeface="Georgia"/>
                <a:ea typeface="Georgia"/>
                <a:cs typeface="Georgia"/>
                <a:sym typeface="Georgia"/>
              </a:rPr>
              <a:t>CSE 111 Project</a:t>
            </a:r>
            <a:endParaRPr sz="4700">
              <a:solidFill>
                <a:srgbClr val="48FFD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" name="Google Shape;1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00" y="1726075"/>
            <a:ext cx="5075528" cy="285498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7644923" y="-961145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cap="flat" cmpd="sng" w="26625">
            <a:solidFill>
              <a:srgbClr val="1EFFC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1" name="Google Shape;21;p4"/>
          <p:cNvSpPr/>
          <p:nvPr/>
        </p:nvSpPr>
        <p:spPr>
          <a:xfrm rot="-3173578">
            <a:off x="-307798" y="46185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cap="rnd" cmpd="sng" w="13850">
            <a:solidFill>
              <a:srgbClr val="48FFD5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" name="Google Shape;22;p4"/>
          <p:cNvSpPr/>
          <p:nvPr/>
        </p:nvSpPr>
        <p:spPr>
          <a:xfrm rot="-3173578">
            <a:off x="-224225" y="4844478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8248137" y="4192404"/>
            <a:ext cx="837606" cy="839856"/>
          </a:xfrm>
          <a:custGeom>
            <a:rect b="b" l="l" r="r" t="t"/>
            <a:pathLst>
              <a:path extrusionOk="0" h="15677" w="15635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6410750" y="3308124"/>
            <a:ext cx="1589380" cy="555040"/>
          </a:xfrm>
          <a:custGeom>
            <a:rect b="b" l="l" r="r" t="t"/>
            <a:pathLst>
              <a:path extrusionOk="0" fill="none" h="11928" w="60278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48FFD5"/>
          </a:solidFill>
          <a:ln cap="flat" cmpd="sng" w="13850">
            <a:solidFill>
              <a:srgbClr val="48FFD5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167461" y="584306"/>
            <a:ext cx="711055" cy="745993"/>
            <a:chOff x="2496269" y="1171698"/>
            <a:chExt cx="761953" cy="799392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2496269" y="1171698"/>
              <a:ext cx="761953" cy="723022"/>
              <a:chOff x="2496269" y="1171698"/>
              <a:chExt cx="761953" cy="723022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2727495" y="1360642"/>
                <a:ext cx="175877" cy="207414"/>
              </a:xfrm>
              <a:custGeom>
                <a:rect b="b" l="l" r="r" t="t"/>
                <a:pathLst>
                  <a:path extrusionOk="0" h="32936" w="27928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4"/>
              <p:cNvSpPr/>
              <p:nvPr/>
            </p:nvSpPr>
            <p:spPr>
              <a:xfrm>
                <a:off x="2730750" y="1408371"/>
                <a:ext cx="108720" cy="144761"/>
              </a:xfrm>
              <a:custGeom>
                <a:rect b="b" l="l" r="r" t="t"/>
                <a:pathLst>
                  <a:path extrusionOk="0" h="22987" w="17264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" name="Google Shape;29;p4"/>
              <p:cNvGrpSpPr/>
              <p:nvPr/>
            </p:nvGrpSpPr>
            <p:grpSpPr>
              <a:xfrm>
                <a:off x="2496269" y="1171698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30" name="Google Shape;30;p4"/>
                <p:cNvGrpSpPr/>
                <p:nvPr/>
              </p:nvGrpSpPr>
              <p:grpSpPr>
                <a:xfrm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31" name="Google Shape;31;p4"/>
                  <p:cNvGrpSpPr/>
                  <p:nvPr/>
                </p:nvGrpSpPr>
                <p:grpSpPr>
                  <a:xfrm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32" name="Google Shape;32;p4"/>
                    <p:cNvSpPr/>
                    <p:nvPr/>
                  </p:nvSpPr>
                  <p:spPr>
                    <a:xfrm>
                      <a:off x="2496269" y="1304589"/>
                      <a:ext cx="407089" cy="305057"/>
                    </a:xfrm>
                    <a:custGeom>
                      <a:rect b="b" l="l" r="r" t="t"/>
                      <a:pathLst>
                        <a:path extrusionOk="0" h="48441" w="64643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3" name="Google Shape;33;p4"/>
                    <p:cNvSpPr/>
                    <p:nvPr/>
                  </p:nvSpPr>
                  <p:spPr>
                    <a:xfrm>
                      <a:off x="2553035" y="1348798"/>
                      <a:ext cx="287349" cy="215318"/>
                    </a:xfrm>
                    <a:custGeom>
                      <a:rect b="b" l="l" r="r" t="t"/>
                      <a:pathLst>
                        <a:path extrusionOk="0" h="34191" w="45629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34" name="Google Shape;34;p4"/>
                  <p:cNvGrpSpPr/>
                  <p:nvPr/>
                </p:nvGrpSpPr>
                <p:grpSpPr>
                  <a:xfrm>
                    <a:off x="2586468" y="1493376"/>
                    <a:ext cx="358850" cy="349656"/>
                    <a:chOff x="2586468" y="1493376"/>
                    <a:chExt cx="358850" cy="349656"/>
                  </a:xfrm>
                </p:grpSpPr>
                <p:sp>
                  <p:nvSpPr>
                    <p:cNvPr id="35" name="Google Shape;35;p4"/>
                    <p:cNvSpPr/>
                    <p:nvPr/>
                  </p:nvSpPr>
                  <p:spPr>
                    <a:xfrm>
                      <a:off x="2586468" y="1493376"/>
                      <a:ext cx="358850" cy="349656"/>
                    </a:xfrm>
                    <a:custGeom>
                      <a:rect b="b" l="l" r="r" t="t"/>
                      <a:pathLst>
                        <a:path extrusionOk="0" h="55523" w="56983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6" name="Google Shape;36;p4"/>
                    <p:cNvSpPr/>
                    <p:nvPr/>
                  </p:nvSpPr>
                  <p:spPr>
                    <a:xfrm>
                      <a:off x="2637642" y="1547125"/>
                      <a:ext cx="253304" cy="246805"/>
                    </a:xfrm>
                    <a:custGeom>
                      <a:rect b="b" l="l" r="r" t="t"/>
                      <a:pathLst>
                        <a:path extrusionOk="0" h="39191" w="40223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37" name="Google Shape;37;p4"/>
                  <p:cNvGrpSpPr/>
                  <p:nvPr/>
                </p:nvGrpSpPr>
                <p:grpSpPr>
                  <a:xfrm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38" name="Google Shape;38;p4"/>
                    <p:cNvSpPr/>
                    <p:nvPr/>
                  </p:nvSpPr>
                  <p:spPr>
                    <a:xfrm>
                      <a:off x="2807939" y="1494024"/>
                      <a:ext cx="358857" cy="349650"/>
                    </a:xfrm>
                    <a:custGeom>
                      <a:rect b="b" l="l" r="r" t="t"/>
                      <a:pathLst>
                        <a:path extrusionOk="0" h="55522" w="56984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9" name="Google Shape;39;p4"/>
                    <p:cNvSpPr/>
                    <p:nvPr/>
                  </p:nvSpPr>
                  <p:spPr>
                    <a:xfrm>
                      <a:off x="2862324" y="1547767"/>
                      <a:ext cx="253292" cy="246805"/>
                    </a:xfrm>
                    <a:custGeom>
                      <a:rect b="b" l="l" r="r" t="t"/>
                      <a:pathLst>
                        <a:path extrusionOk="0" h="39191" w="40221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40" name="Google Shape;40;p4"/>
                  <p:cNvGrpSpPr/>
                  <p:nvPr/>
                </p:nvGrpSpPr>
                <p:grpSpPr>
                  <a:xfrm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41" name="Google Shape;41;p4"/>
                    <p:cNvSpPr/>
                    <p:nvPr/>
                  </p:nvSpPr>
                  <p:spPr>
                    <a:xfrm>
                      <a:off x="2851133" y="1305635"/>
                      <a:ext cx="407089" cy="305057"/>
                    </a:xfrm>
                    <a:custGeom>
                      <a:rect b="b" l="l" r="r" t="t"/>
                      <a:pathLst>
                        <a:path extrusionOk="0" h="48441" w="64643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2" name="Google Shape;42;p4"/>
                    <p:cNvSpPr/>
                    <p:nvPr/>
                  </p:nvSpPr>
                  <p:spPr>
                    <a:xfrm>
                      <a:off x="2914108" y="1349849"/>
                      <a:ext cx="287349" cy="215324"/>
                    </a:xfrm>
                    <a:custGeom>
                      <a:rect b="b" l="l" r="r" t="t"/>
                      <a:pathLst>
                        <a:path extrusionOk="0" h="34192" w="45629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43" name="Google Shape;43;p4"/>
                  <p:cNvGrpSpPr/>
                  <p:nvPr/>
                </p:nvGrpSpPr>
                <p:grpSpPr>
                  <a:xfrm>
                    <a:off x="2727495" y="1120652"/>
                    <a:ext cx="300271" cy="396358"/>
                    <a:chOff x="2727495" y="1120652"/>
                    <a:chExt cx="300271" cy="396358"/>
                  </a:xfrm>
                </p:grpSpPr>
                <p:sp>
                  <p:nvSpPr>
                    <p:cNvPr id="44" name="Google Shape;44;p4"/>
                    <p:cNvSpPr/>
                    <p:nvPr/>
                  </p:nvSpPr>
                  <p:spPr>
                    <a:xfrm>
                      <a:off x="2727495" y="1120652"/>
                      <a:ext cx="300271" cy="396358"/>
                    </a:xfrm>
                    <a:custGeom>
                      <a:rect b="b" l="l" r="r" t="t"/>
                      <a:pathLst>
                        <a:path extrusionOk="0" h="62939" w="47681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5" name="Google Shape;45;p4"/>
                    <p:cNvSpPr/>
                    <p:nvPr/>
                  </p:nvSpPr>
                  <p:spPr>
                    <a:xfrm>
                      <a:off x="2771659" y="1178948"/>
                      <a:ext cx="211942" cy="279766"/>
                    </a:xfrm>
                    <a:custGeom>
                      <a:rect b="b" l="l" r="r" t="t"/>
                      <a:pathLst>
                        <a:path extrusionOk="0" h="44425" w="33655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46" name="Google Shape;46;p4"/>
                <p:cNvGrpSpPr/>
                <p:nvPr/>
              </p:nvGrpSpPr>
              <p:grpSpPr>
                <a:xfrm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47" name="Google Shape;47;p4"/>
                  <p:cNvSpPr/>
                  <p:nvPr/>
                </p:nvSpPr>
                <p:spPr>
                  <a:xfrm>
                    <a:off x="2722305" y="1350460"/>
                    <a:ext cx="308357" cy="308344"/>
                  </a:xfrm>
                  <a:custGeom>
                    <a:rect b="b" l="l" r="r" t="t"/>
                    <a:pathLst>
                      <a:path extrusionOk="0" h="48963" w="48965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48" name="Google Shape;48;p4"/>
                  <p:cNvGrpSpPr/>
                  <p:nvPr/>
                </p:nvGrpSpPr>
                <p:grpSpPr>
                  <a:xfrm>
                    <a:off x="2725064" y="1364529"/>
                    <a:ext cx="297954" cy="280182"/>
                    <a:chOff x="2725064" y="1364529"/>
                    <a:chExt cx="297954" cy="280182"/>
                  </a:xfrm>
                </p:grpSpPr>
                <p:sp>
                  <p:nvSpPr>
                    <p:cNvPr id="49" name="Google Shape;49;p4"/>
                    <p:cNvSpPr/>
                    <p:nvPr/>
                  </p:nvSpPr>
                  <p:spPr>
                    <a:xfrm>
                      <a:off x="2743100" y="1541306"/>
                      <a:ext cx="133551" cy="103405"/>
                    </a:xfrm>
                    <a:custGeom>
                      <a:rect b="b" l="l" r="r" t="t"/>
                      <a:pathLst>
                        <a:path extrusionOk="0" h="16420" w="21207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0" name="Google Shape;50;p4"/>
                    <p:cNvSpPr/>
                    <p:nvPr/>
                  </p:nvSpPr>
                  <p:spPr>
                    <a:xfrm>
                      <a:off x="2946887" y="1391180"/>
                      <a:ext cx="76130" cy="156241"/>
                    </a:xfrm>
                    <a:custGeom>
                      <a:rect b="b" l="l" r="r" t="t"/>
                      <a:pathLst>
                        <a:path extrusionOk="0" h="24810" w="12089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1" name="Google Shape;51;p4"/>
                    <p:cNvSpPr/>
                    <p:nvPr/>
                  </p:nvSpPr>
                  <p:spPr>
                    <a:xfrm>
                      <a:off x="2794481" y="1364529"/>
                      <a:ext cx="164226" cy="42924"/>
                    </a:xfrm>
                    <a:custGeom>
                      <a:rect b="b" l="l" r="r" t="t"/>
                      <a:pathLst>
                        <a:path extrusionOk="0" h="6816" w="26078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2" name="Google Shape;52;p4"/>
                    <p:cNvSpPr/>
                    <p:nvPr/>
                  </p:nvSpPr>
                  <p:spPr>
                    <a:xfrm>
                      <a:off x="2876645" y="1541193"/>
                      <a:ext cx="133243" cy="103518"/>
                    </a:xfrm>
                    <a:custGeom>
                      <a:rect b="b" l="l" r="r" t="t"/>
                      <a:pathLst>
                        <a:path extrusionOk="0" h="16438" w="21158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3" name="Google Shape;53;p4"/>
                    <p:cNvSpPr/>
                    <p:nvPr/>
                  </p:nvSpPr>
                  <p:spPr>
                    <a:xfrm>
                      <a:off x="2725064" y="1391035"/>
                      <a:ext cx="81238" cy="156487"/>
                    </a:xfrm>
                    <a:custGeom>
                      <a:rect b="b" l="l" r="r" t="t"/>
                      <a:pathLst>
                        <a:path extrusionOk="0" h="24849" w="1290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  <p:sp>
          <p:nvSpPr>
            <p:cNvPr id="54" name="Google Shape;54;p4"/>
            <p:cNvSpPr/>
            <p:nvPr/>
          </p:nvSpPr>
          <p:spPr>
            <a:xfrm>
              <a:off x="2621966" y="1245876"/>
              <a:ext cx="114832" cy="86149"/>
            </a:xfrm>
            <a:custGeom>
              <a:rect b="b" l="l" r="r" t="t"/>
              <a:pathLst>
                <a:path extrusionOk="0" h="7716" w="10285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2517909" y="1600456"/>
              <a:ext cx="54396" cy="134951"/>
            </a:xfrm>
            <a:custGeom>
              <a:rect b="b" l="l" r="r" t="t"/>
              <a:pathLst>
                <a:path extrusionOk="0" h="12087" w="4872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174265" y="1614044"/>
              <a:ext cx="46346" cy="135275"/>
            </a:xfrm>
            <a:custGeom>
              <a:rect b="b" l="l" r="r" t="t"/>
              <a:pathLst>
                <a:path extrusionOk="0" h="12116" w="4151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3023194" y="1254350"/>
              <a:ext cx="116417" cy="83525"/>
            </a:xfrm>
            <a:custGeom>
              <a:rect b="b" l="l" r="r" t="t"/>
              <a:pathLst>
                <a:path extrusionOk="0" h="7481" w="10427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8660313">
              <a:off x="2818264" y="1861446"/>
              <a:ext cx="116433" cy="83536"/>
            </a:xfrm>
            <a:custGeom>
              <a:rect b="b" l="l" r="r" t="t"/>
              <a:pathLst>
                <a:path extrusionOk="0" h="7481" w="10427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 txBox="1"/>
          <p:nvPr/>
        </p:nvSpPr>
        <p:spPr>
          <a:xfrm>
            <a:off x="421625" y="313300"/>
            <a:ext cx="3789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System </a:t>
            </a: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Description</a:t>
            </a:r>
            <a:r>
              <a:rPr b="1" lang="en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1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-203856" y="1316683"/>
            <a:ext cx="3448945" cy="3969997"/>
          </a:xfrm>
          <a:custGeom>
            <a:rect b="b" l="l" r="r" t="t"/>
            <a:pathLst>
              <a:path extrusionOk="0" h="165451" w="143736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58985" y="3072445"/>
            <a:ext cx="938276" cy="936765"/>
          </a:xfrm>
          <a:custGeom>
            <a:rect b="b" l="l" r="r" t="t"/>
            <a:pathLst>
              <a:path extrusionOk="0" h="39040" w="39103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5"/>
          <p:cNvSpPr/>
          <p:nvPr/>
        </p:nvSpPr>
        <p:spPr>
          <a:xfrm>
            <a:off x="1677232" y="3139703"/>
            <a:ext cx="24" cy="24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1053770" y="2968234"/>
            <a:ext cx="669341" cy="660798"/>
          </a:xfrm>
          <a:custGeom>
            <a:rect b="b" l="l" r="r" t="t"/>
            <a:pathLst>
              <a:path extrusionOk="0" h="27539" w="27895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2016473" y="2381749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2016473" y="2513169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016473" y="264459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"/>
          <p:cNvSpPr/>
          <p:nvPr/>
        </p:nvSpPr>
        <p:spPr>
          <a:xfrm>
            <a:off x="2016473" y="2908943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2016473" y="3040363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5"/>
          <p:cNvSpPr/>
          <p:nvPr/>
        </p:nvSpPr>
        <p:spPr>
          <a:xfrm>
            <a:off x="2016473" y="3303205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5"/>
          <p:cNvSpPr/>
          <p:nvPr/>
        </p:nvSpPr>
        <p:spPr>
          <a:xfrm>
            <a:off x="2016473" y="3434625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5"/>
          <p:cNvSpPr/>
          <p:nvPr/>
        </p:nvSpPr>
        <p:spPr>
          <a:xfrm>
            <a:off x="2016473" y="3697443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5"/>
          <p:cNvSpPr/>
          <p:nvPr/>
        </p:nvSpPr>
        <p:spPr>
          <a:xfrm>
            <a:off x="80389" y="2381749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5"/>
          <p:cNvSpPr/>
          <p:nvPr/>
        </p:nvSpPr>
        <p:spPr>
          <a:xfrm>
            <a:off x="80389" y="2513169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5"/>
          <p:cNvSpPr/>
          <p:nvPr/>
        </p:nvSpPr>
        <p:spPr>
          <a:xfrm>
            <a:off x="80389" y="2777522"/>
            <a:ext cx="1147609" cy="38248"/>
          </a:xfrm>
          <a:custGeom>
            <a:rect b="b" l="l" r="r" t="t"/>
            <a:pathLst>
              <a:path extrusionOk="0" h="1594" w="47827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2131074" y="2115860"/>
            <a:ext cx="701422" cy="114648"/>
          </a:xfrm>
          <a:custGeom>
            <a:rect b="b" l="l" r="r" t="t"/>
            <a:pathLst>
              <a:path extrusionOk="0" h="4778" w="29232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5"/>
          <p:cNvSpPr/>
          <p:nvPr/>
        </p:nvSpPr>
        <p:spPr>
          <a:xfrm>
            <a:off x="583132" y="2115860"/>
            <a:ext cx="699886" cy="114648"/>
          </a:xfrm>
          <a:custGeom>
            <a:rect b="b" l="l" r="r" t="t"/>
            <a:pathLst>
              <a:path extrusionOk="0" h="4778" w="29168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5"/>
          <p:cNvSpPr/>
          <p:nvPr/>
        </p:nvSpPr>
        <p:spPr>
          <a:xfrm>
            <a:off x="2407664" y="1832863"/>
            <a:ext cx="233831" cy="200502"/>
          </a:xfrm>
          <a:custGeom>
            <a:rect b="b" l="l" r="r" t="t"/>
            <a:pathLst>
              <a:path extrusionOk="0" h="8356" w="9745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5"/>
          <p:cNvSpPr/>
          <p:nvPr/>
        </p:nvSpPr>
        <p:spPr>
          <a:xfrm>
            <a:off x="1353276" y="2057792"/>
            <a:ext cx="230784" cy="230784"/>
          </a:xfrm>
          <a:custGeom>
            <a:rect b="b" l="l" r="r" t="t"/>
            <a:pathLst>
              <a:path extrusionOk="0" h="9618" w="9618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5"/>
          <p:cNvSpPr/>
          <p:nvPr/>
        </p:nvSpPr>
        <p:spPr>
          <a:xfrm>
            <a:off x="191918" y="1849971"/>
            <a:ext cx="165062" cy="166597"/>
          </a:xfrm>
          <a:custGeom>
            <a:rect b="b" l="l" r="r" t="t"/>
            <a:pathLst>
              <a:path extrusionOk="0" h="6943" w="6879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871936" y="1868304"/>
            <a:ext cx="1453233" cy="129933"/>
          </a:xfrm>
          <a:custGeom>
            <a:rect b="b" l="l" r="r" t="t"/>
            <a:pathLst>
              <a:path extrusionOk="0" h="5415" w="60564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5698701" y="2"/>
            <a:ext cx="2342144" cy="1664528"/>
            <a:chOff x="160325" y="221250"/>
            <a:chExt cx="7199950" cy="5116900"/>
          </a:xfrm>
        </p:grpSpPr>
        <p:sp>
          <p:nvSpPr>
            <p:cNvPr id="86" name="Google Shape;86;p5"/>
            <p:cNvSpPr/>
            <p:nvPr/>
          </p:nvSpPr>
          <p:spPr>
            <a:xfrm>
              <a:off x="2429200" y="1820275"/>
              <a:ext cx="2493650" cy="3513550"/>
            </a:xfrm>
            <a:custGeom>
              <a:rect b="b" l="l" r="r" t="t"/>
              <a:pathLst>
                <a:path extrusionOk="0" h="140542" w="99746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160325" y="221250"/>
              <a:ext cx="7199950" cy="5116900"/>
            </a:xfrm>
            <a:custGeom>
              <a:rect b="b" l="l" r="r" t="t"/>
              <a:pathLst>
                <a:path extrusionOk="0" h="204676" w="287998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2472425" y="4158300"/>
              <a:ext cx="726075" cy="1175525"/>
            </a:xfrm>
            <a:custGeom>
              <a:rect b="b" l="l" r="r" t="t"/>
              <a:pathLst>
                <a:path extrusionOk="0" h="47021" w="29043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4054175" y="4408950"/>
              <a:ext cx="816800" cy="916225"/>
            </a:xfrm>
            <a:custGeom>
              <a:rect b="b" l="l" r="r" t="t"/>
              <a:pathLst>
                <a:path extrusionOk="0" h="36649" w="32672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5"/>
          <p:cNvSpPr txBox="1"/>
          <p:nvPr/>
        </p:nvSpPr>
        <p:spPr>
          <a:xfrm>
            <a:off x="3752175" y="1953800"/>
            <a:ext cx="52764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roxima Nova"/>
              <a:buAutoNum type="arabicPeriod"/>
            </a:pPr>
            <a:r>
              <a:rPr lang="en" sz="2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Database of TFT (Teamfight Tactics)</a:t>
            </a:r>
            <a:endParaRPr sz="2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roxima Nova"/>
              <a:buAutoNum type="arabicPeriod"/>
            </a:pPr>
            <a:r>
              <a:rPr lang="en" sz="2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Information of characters, items, etc.</a:t>
            </a:r>
            <a:endParaRPr sz="2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roxima Nova"/>
              <a:buAutoNum type="arabicPeriod"/>
            </a:pPr>
            <a:r>
              <a:rPr lang="en" sz="2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Optimizing item selection for a character</a:t>
            </a:r>
            <a:endParaRPr sz="2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roxima Nova"/>
              <a:buAutoNum type="arabicPeriod"/>
            </a:pPr>
            <a:r>
              <a:rPr lang="en" sz="2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Finding the best compositions sorted by </a:t>
            </a:r>
            <a:r>
              <a:rPr lang="en" sz="2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win rate</a:t>
            </a:r>
            <a:r>
              <a:rPr lang="en" sz="2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and average placement</a:t>
            </a:r>
            <a:endParaRPr sz="2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1" name="Google Shape;91;p5"/>
          <p:cNvGrpSpPr/>
          <p:nvPr/>
        </p:nvGrpSpPr>
        <p:grpSpPr>
          <a:xfrm>
            <a:off x="5" y="354128"/>
            <a:ext cx="492652" cy="503348"/>
            <a:chOff x="6039282" y="1042577"/>
            <a:chExt cx="734315" cy="731929"/>
          </a:xfrm>
        </p:grpSpPr>
        <p:sp>
          <p:nvSpPr>
            <p:cNvPr id="92" name="Google Shape;92;p5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5"/>
          <p:cNvSpPr/>
          <p:nvPr/>
        </p:nvSpPr>
        <p:spPr>
          <a:xfrm>
            <a:off x="3543380" y="251838"/>
            <a:ext cx="1028623" cy="905784"/>
          </a:xfrm>
          <a:custGeom>
            <a:rect b="b" l="l" r="r" t="t"/>
            <a:pathLst>
              <a:path extrusionOk="0" h="48180" w="54714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"/>
          <p:cNvSpPr/>
          <p:nvPr/>
        </p:nvSpPr>
        <p:spPr>
          <a:xfrm>
            <a:off x="3693170" y="384239"/>
            <a:ext cx="727410" cy="641005"/>
          </a:xfrm>
          <a:custGeom>
            <a:rect b="b" l="l" r="r" t="t"/>
            <a:pathLst>
              <a:path extrusionOk="0" h="34096" w="38692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"/>
          <p:cNvSpPr/>
          <p:nvPr/>
        </p:nvSpPr>
        <p:spPr>
          <a:xfrm>
            <a:off x="3601863" y="363917"/>
            <a:ext cx="796293" cy="682102"/>
          </a:xfrm>
          <a:custGeom>
            <a:rect b="b" l="l" r="r" t="t"/>
            <a:pathLst>
              <a:path extrusionOk="0" h="36282" w="42356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5"/>
          <p:cNvGrpSpPr/>
          <p:nvPr/>
        </p:nvGrpSpPr>
        <p:grpSpPr>
          <a:xfrm>
            <a:off x="3895606" y="564009"/>
            <a:ext cx="317750" cy="317849"/>
            <a:chOff x="1191425" y="238125"/>
            <a:chExt cx="5217575" cy="5219200"/>
          </a:xfrm>
        </p:grpSpPr>
        <p:sp>
          <p:nvSpPr>
            <p:cNvPr id="117" name="Google Shape;117;p5"/>
            <p:cNvSpPr/>
            <p:nvPr/>
          </p:nvSpPr>
          <p:spPr>
            <a:xfrm>
              <a:off x="1191425" y="3001025"/>
              <a:ext cx="2474250" cy="2456300"/>
            </a:xfrm>
            <a:custGeom>
              <a:rect b="b" l="l" r="r" t="t"/>
              <a:pathLst>
                <a:path extrusionOk="0" h="98252" w="98970">
                  <a:moveTo>
                    <a:pt x="1" y="0"/>
                  </a:moveTo>
                  <a:cubicBezTo>
                    <a:pt x="1469" y="25607"/>
                    <a:pt x="12168" y="49484"/>
                    <a:pt x="30435" y="67784"/>
                  </a:cubicBezTo>
                  <a:cubicBezTo>
                    <a:pt x="48898" y="86247"/>
                    <a:pt x="73069" y="96946"/>
                    <a:pt x="98969" y="98251"/>
                  </a:cubicBezTo>
                  <a:lnTo>
                    <a:pt x="98969" y="55030"/>
                  </a:lnTo>
                  <a:cubicBezTo>
                    <a:pt x="69644" y="52485"/>
                    <a:pt x="46158" y="29228"/>
                    <a:pt x="43255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3972275" y="3001025"/>
              <a:ext cx="2436725" cy="2453850"/>
            </a:xfrm>
            <a:custGeom>
              <a:rect b="b" l="l" r="r" t="t"/>
              <a:pathLst>
                <a:path extrusionOk="0" h="98154" w="97469">
                  <a:moveTo>
                    <a:pt x="54215" y="0"/>
                  </a:moveTo>
                  <a:cubicBezTo>
                    <a:pt x="51344" y="28706"/>
                    <a:pt x="28608" y="51670"/>
                    <a:pt x="0" y="54867"/>
                  </a:cubicBezTo>
                  <a:lnTo>
                    <a:pt x="0" y="98153"/>
                  </a:lnTo>
                  <a:cubicBezTo>
                    <a:pt x="25313" y="96522"/>
                    <a:pt x="48898" y="85888"/>
                    <a:pt x="67034" y="67784"/>
                  </a:cubicBezTo>
                  <a:cubicBezTo>
                    <a:pt x="85301" y="49484"/>
                    <a:pt x="96001" y="25607"/>
                    <a:pt x="9746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1191425" y="238125"/>
              <a:ext cx="2474250" cy="2456300"/>
            </a:xfrm>
            <a:custGeom>
              <a:rect b="b" l="l" r="r" t="t"/>
              <a:pathLst>
                <a:path extrusionOk="0" h="98252" w="98970">
                  <a:moveTo>
                    <a:pt x="98969" y="0"/>
                  </a:moveTo>
                  <a:cubicBezTo>
                    <a:pt x="73069" y="1305"/>
                    <a:pt x="48898" y="12004"/>
                    <a:pt x="30435" y="30467"/>
                  </a:cubicBezTo>
                  <a:cubicBezTo>
                    <a:pt x="12168" y="48767"/>
                    <a:pt x="1469" y="72644"/>
                    <a:pt x="1" y="98251"/>
                  </a:cubicBezTo>
                  <a:lnTo>
                    <a:pt x="43255" y="98251"/>
                  </a:lnTo>
                  <a:cubicBezTo>
                    <a:pt x="46158" y="69024"/>
                    <a:pt x="69644" y="45766"/>
                    <a:pt x="98969" y="43221"/>
                  </a:cubicBezTo>
                  <a:lnTo>
                    <a:pt x="9896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3972275" y="240550"/>
              <a:ext cx="2436725" cy="2453875"/>
            </a:xfrm>
            <a:custGeom>
              <a:rect b="b" l="l" r="r" t="t"/>
              <a:pathLst>
                <a:path extrusionOk="0" h="98155" w="97469">
                  <a:moveTo>
                    <a:pt x="0" y="1"/>
                  </a:moveTo>
                  <a:lnTo>
                    <a:pt x="0" y="43287"/>
                  </a:lnTo>
                  <a:cubicBezTo>
                    <a:pt x="28608" y="46484"/>
                    <a:pt x="51344" y="69449"/>
                    <a:pt x="54215" y="98154"/>
                  </a:cubicBezTo>
                  <a:lnTo>
                    <a:pt x="97469" y="98154"/>
                  </a:lnTo>
                  <a:cubicBezTo>
                    <a:pt x="96001" y="72547"/>
                    <a:pt x="85301" y="48670"/>
                    <a:pt x="67034" y="30370"/>
                  </a:cubicBezTo>
                  <a:cubicBezTo>
                    <a:pt x="48898" y="12266"/>
                    <a:pt x="25313" y="1632"/>
                    <a:pt x="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3054850" y="2520700"/>
              <a:ext cx="680950" cy="715200"/>
            </a:xfrm>
            <a:custGeom>
              <a:rect b="b" l="l" r="r" t="t"/>
              <a:pathLst>
                <a:path extrusionOk="0" h="28608" w="27238">
                  <a:moveTo>
                    <a:pt x="0" y="0"/>
                  </a:moveTo>
                  <a:lnTo>
                    <a:pt x="0" y="6948"/>
                  </a:lnTo>
                  <a:lnTo>
                    <a:pt x="0" y="15364"/>
                  </a:lnTo>
                  <a:cubicBezTo>
                    <a:pt x="0" y="16734"/>
                    <a:pt x="130" y="18039"/>
                    <a:pt x="391" y="19213"/>
                  </a:cubicBezTo>
                  <a:cubicBezTo>
                    <a:pt x="1761" y="25215"/>
                    <a:pt x="6459" y="28608"/>
                    <a:pt x="13635" y="28608"/>
                  </a:cubicBezTo>
                  <a:cubicBezTo>
                    <a:pt x="18430" y="28608"/>
                    <a:pt x="22116" y="27074"/>
                    <a:pt x="24432" y="24269"/>
                  </a:cubicBezTo>
                  <a:cubicBezTo>
                    <a:pt x="26259" y="22084"/>
                    <a:pt x="27238" y="19083"/>
                    <a:pt x="27238" y="15364"/>
                  </a:cubicBezTo>
                  <a:lnTo>
                    <a:pt x="27238" y="0"/>
                  </a:lnTo>
                  <a:lnTo>
                    <a:pt x="17974" y="0"/>
                  </a:lnTo>
                  <a:lnTo>
                    <a:pt x="17974" y="6948"/>
                  </a:lnTo>
                  <a:lnTo>
                    <a:pt x="17974" y="15103"/>
                  </a:lnTo>
                  <a:cubicBezTo>
                    <a:pt x="17974" y="16930"/>
                    <a:pt x="17680" y="18267"/>
                    <a:pt x="17125" y="19213"/>
                  </a:cubicBezTo>
                  <a:cubicBezTo>
                    <a:pt x="16375" y="20453"/>
                    <a:pt x="15201" y="20975"/>
                    <a:pt x="13700" y="20975"/>
                  </a:cubicBezTo>
                  <a:cubicBezTo>
                    <a:pt x="12200" y="20975"/>
                    <a:pt x="11026" y="20453"/>
                    <a:pt x="10275" y="19213"/>
                  </a:cubicBezTo>
                  <a:cubicBezTo>
                    <a:pt x="9721" y="18267"/>
                    <a:pt x="9427" y="16930"/>
                    <a:pt x="9427" y="15103"/>
                  </a:cubicBezTo>
                  <a:lnTo>
                    <a:pt x="9427" y="6948"/>
                  </a:lnTo>
                  <a:lnTo>
                    <a:pt x="9427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3818950" y="2520700"/>
              <a:ext cx="776375" cy="698900"/>
            </a:xfrm>
            <a:custGeom>
              <a:rect b="b" l="l" r="r" t="t"/>
              <a:pathLst>
                <a:path extrusionOk="0" h="27956" w="31055">
                  <a:moveTo>
                    <a:pt x="360" y="0"/>
                  </a:moveTo>
                  <a:lnTo>
                    <a:pt x="10113" y="13863"/>
                  </a:lnTo>
                  <a:lnTo>
                    <a:pt x="6264" y="19213"/>
                  </a:lnTo>
                  <a:lnTo>
                    <a:pt x="6133" y="19409"/>
                  </a:lnTo>
                  <a:lnTo>
                    <a:pt x="1" y="27955"/>
                  </a:lnTo>
                  <a:lnTo>
                    <a:pt x="10733" y="27955"/>
                  </a:lnTo>
                  <a:lnTo>
                    <a:pt x="15463" y="20485"/>
                  </a:lnTo>
                  <a:lnTo>
                    <a:pt x="20290" y="27955"/>
                  </a:lnTo>
                  <a:lnTo>
                    <a:pt x="31055" y="27955"/>
                  </a:lnTo>
                  <a:lnTo>
                    <a:pt x="24825" y="19213"/>
                  </a:lnTo>
                  <a:lnTo>
                    <a:pt x="20747" y="13505"/>
                  </a:lnTo>
                  <a:lnTo>
                    <a:pt x="25477" y="6948"/>
                  </a:lnTo>
                  <a:lnTo>
                    <a:pt x="30468" y="0"/>
                  </a:lnTo>
                  <a:lnTo>
                    <a:pt x="20323" y="0"/>
                  </a:lnTo>
                  <a:lnTo>
                    <a:pt x="15724" y="6948"/>
                  </a:lnTo>
                  <a:lnTo>
                    <a:pt x="15691" y="7013"/>
                  </a:lnTo>
                  <a:lnTo>
                    <a:pt x="15658" y="6948"/>
                  </a:lnTo>
                  <a:lnTo>
                    <a:pt x="1092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/>
          <p:nvPr/>
        </p:nvSpPr>
        <p:spPr>
          <a:xfrm>
            <a:off x="2766150" y="113750"/>
            <a:ext cx="329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8FFD5"/>
                </a:solidFill>
                <a:latin typeface="Proxima Nova"/>
                <a:ea typeface="Proxima Nova"/>
                <a:cs typeface="Proxima Nova"/>
                <a:sym typeface="Proxima Nova"/>
              </a:rPr>
              <a:t>UML Use-Case Diagram</a:t>
            </a:r>
            <a:endParaRPr>
              <a:solidFill>
                <a:srgbClr val="48FFD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8" name="Google Shape;128;p6"/>
          <p:cNvGrpSpPr/>
          <p:nvPr/>
        </p:nvGrpSpPr>
        <p:grpSpPr>
          <a:xfrm>
            <a:off x="1896974" y="44256"/>
            <a:ext cx="804565" cy="677795"/>
            <a:chOff x="7636443" y="1204988"/>
            <a:chExt cx="804565" cy="677795"/>
          </a:xfrm>
        </p:grpSpPr>
        <p:grpSp>
          <p:nvGrpSpPr>
            <p:cNvPr id="129" name="Google Shape;129;p6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130" name="Google Shape;130;p6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" name="Google Shape;132;p6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133" name="Google Shape;133;p6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" name="Google Shape;135;p6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136" name="Google Shape;136;p6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" name="Google Shape;138;p6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139" name="Google Shape;139;p6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1" name="Google Shape;141;p6"/>
          <p:cNvSpPr/>
          <p:nvPr/>
        </p:nvSpPr>
        <p:spPr>
          <a:xfrm>
            <a:off x="6012805" y="-12"/>
            <a:ext cx="1028623" cy="905784"/>
          </a:xfrm>
          <a:custGeom>
            <a:rect b="b" l="l" r="r" t="t"/>
            <a:pathLst>
              <a:path extrusionOk="0" h="48180" w="54714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"/>
          <p:cNvSpPr/>
          <p:nvPr/>
        </p:nvSpPr>
        <p:spPr>
          <a:xfrm>
            <a:off x="6169795" y="132389"/>
            <a:ext cx="725812" cy="641005"/>
          </a:xfrm>
          <a:custGeom>
            <a:rect b="b" l="l" r="r" t="t"/>
            <a:pathLst>
              <a:path extrusionOk="0" h="34096" w="38607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"/>
          <p:cNvSpPr/>
          <p:nvPr/>
        </p:nvSpPr>
        <p:spPr>
          <a:xfrm>
            <a:off x="6078489" y="112067"/>
            <a:ext cx="794695" cy="682102"/>
          </a:xfrm>
          <a:custGeom>
            <a:rect b="b" l="l" r="r" t="t"/>
            <a:pathLst>
              <a:path extrusionOk="0" h="36282" w="42271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2981" y="2193"/>
                  <a:pt x="40140" y="9266"/>
                  <a:pt x="40140" y="18129"/>
                </a:cubicBezTo>
                <a:cubicBezTo>
                  <a:pt x="40140" y="27767"/>
                  <a:pt x="32244" y="34162"/>
                  <a:pt x="24024" y="34162"/>
                </a:cubicBezTo>
                <a:cubicBezTo>
                  <a:pt x="20106" y="34162"/>
                  <a:pt x="16114" y="32709"/>
                  <a:pt x="12869" y="29463"/>
                </a:cubicBezTo>
                <a:cubicBezTo>
                  <a:pt x="2837" y="19347"/>
                  <a:pt x="9936" y="2192"/>
                  <a:pt x="24098" y="2192"/>
                </a:cubicBezTo>
                <a:close/>
                <a:moveTo>
                  <a:pt x="24021" y="1"/>
                </a:moveTo>
                <a:cubicBezTo>
                  <a:pt x="19568" y="1"/>
                  <a:pt x="15028" y="1653"/>
                  <a:pt x="11335" y="5346"/>
                </a:cubicBezTo>
                <a:cubicBezTo>
                  <a:pt x="0" y="16765"/>
                  <a:pt x="8011" y="36281"/>
                  <a:pt x="24203" y="36281"/>
                </a:cubicBezTo>
                <a:cubicBezTo>
                  <a:pt x="34174" y="36281"/>
                  <a:pt x="42270" y="28100"/>
                  <a:pt x="42270" y="18129"/>
                </a:cubicBezTo>
                <a:cubicBezTo>
                  <a:pt x="42270" y="7231"/>
                  <a:pt x="33336" y="1"/>
                  <a:pt x="240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"/>
          <p:cNvSpPr/>
          <p:nvPr/>
        </p:nvSpPr>
        <p:spPr>
          <a:xfrm>
            <a:off x="6385875" y="294113"/>
            <a:ext cx="317516" cy="317516"/>
          </a:xfrm>
          <a:custGeom>
            <a:rect b="b" l="l" r="r" t="t"/>
            <a:pathLst>
              <a:path extrusionOk="0" h="187325" w="187325">
                <a:moveTo>
                  <a:pt x="102235" y="36195"/>
                </a:moveTo>
                <a:cubicBezTo>
                  <a:pt x="106045" y="36195"/>
                  <a:pt x="109220" y="37465"/>
                  <a:pt x="112395" y="40005"/>
                </a:cubicBezTo>
                <a:cubicBezTo>
                  <a:pt x="114935" y="42545"/>
                  <a:pt x="116205" y="45720"/>
                  <a:pt x="116205" y="49530"/>
                </a:cubicBezTo>
                <a:cubicBezTo>
                  <a:pt x="116205" y="53340"/>
                  <a:pt x="114935" y="56515"/>
                  <a:pt x="112395" y="59055"/>
                </a:cubicBezTo>
                <a:cubicBezTo>
                  <a:pt x="109220" y="61595"/>
                  <a:pt x="106045" y="62865"/>
                  <a:pt x="102235" y="62865"/>
                </a:cubicBezTo>
                <a:cubicBezTo>
                  <a:pt x="98425" y="62865"/>
                  <a:pt x="94615" y="61595"/>
                  <a:pt x="92075" y="59055"/>
                </a:cubicBezTo>
                <a:cubicBezTo>
                  <a:pt x="88900" y="56515"/>
                  <a:pt x="87630" y="53340"/>
                  <a:pt x="87630" y="49530"/>
                </a:cubicBezTo>
                <a:cubicBezTo>
                  <a:pt x="87630" y="45720"/>
                  <a:pt x="88900" y="42545"/>
                  <a:pt x="92075" y="40005"/>
                </a:cubicBezTo>
                <a:cubicBezTo>
                  <a:pt x="94615" y="37465"/>
                  <a:pt x="98425" y="36195"/>
                  <a:pt x="102235" y="36195"/>
                </a:cubicBezTo>
                <a:close/>
                <a:moveTo>
                  <a:pt x="88900" y="74930"/>
                </a:moveTo>
                <a:cubicBezTo>
                  <a:pt x="94615" y="74930"/>
                  <a:pt x="99060" y="76200"/>
                  <a:pt x="102235" y="79375"/>
                </a:cubicBezTo>
                <a:cubicBezTo>
                  <a:pt x="105410" y="81915"/>
                  <a:pt x="106680" y="85725"/>
                  <a:pt x="106680" y="90170"/>
                </a:cubicBezTo>
                <a:cubicBezTo>
                  <a:pt x="106680" y="90805"/>
                  <a:pt x="106680" y="92710"/>
                  <a:pt x="106680" y="95250"/>
                </a:cubicBezTo>
                <a:cubicBezTo>
                  <a:pt x="106045" y="97155"/>
                  <a:pt x="106045" y="99695"/>
                  <a:pt x="105410" y="101600"/>
                </a:cubicBezTo>
                <a:lnTo>
                  <a:pt x="99060" y="122555"/>
                </a:lnTo>
                <a:cubicBezTo>
                  <a:pt x="99060" y="124460"/>
                  <a:pt x="98425" y="126365"/>
                  <a:pt x="97790" y="128270"/>
                </a:cubicBezTo>
                <a:cubicBezTo>
                  <a:pt x="97790" y="130810"/>
                  <a:pt x="97155" y="132715"/>
                  <a:pt x="97155" y="133350"/>
                </a:cubicBezTo>
                <a:cubicBezTo>
                  <a:pt x="97155" y="136525"/>
                  <a:pt x="97790" y="138430"/>
                  <a:pt x="99060" y="139065"/>
                </a:cubicBezTo>
                <a:cubicBezTo>
                  <a:pt x="100330" y="140335"/>
                  <a:pt x="102870" y="140970"/>
                  <a:pt x="106045" y="140970"/>
                </a:cubicBezTo>
                <a:cubicBezTo>
                  <a:pt x="107315" y="140970"/>
                  <a:pt x="109220" y="140335"/>
                  <a:pt x="111125" y="140335"/>
                </a:cubicBezTo>
                <a:cubicBezTo>
                  <a:pt x="112395" y="139700"/>
                  <a:pt x="114300" y="139065"/>
                  <a:pt x="114935" y="138430"/>
                </a:cubicBezTo>
                <a:lnTo>
                  <a:pt x="114935" y="138430"/>
                </a:lnTo>
                <a:lnTo>
                  <a:pt x="113030" y="145415"/>
                </a:lnTo>
                <a:cubicBezTo>
                  <a:pt x="108585" y="147320"/>
                  <a:pt x="104775" y="148590"/>
                  <a:pt x="101600" y="149860"/>
                </a:cubicBezTo>
                <a:cubicBezTo>
                  <a:pt x="99060" y="150495"/>
                  <a:pt x="95250" y="151130"/>
                  <a:pt x="91440" y="151130"/>
                </a:cubicBezTo>
                <a:cubicBezTo>
                  <a:pt x="85725" y="151130"/>
                  <a:pt x="81280" y="149860"/>
                  <a:pt x="78105" y="146685"/>
                </a:cubicBezTo>
                <a:cubicBezTo>
                  <a:pt x="74930" y="144145"/>
                  <a:pt x="73025" y="140335"/>
                  <a:pt x="73025" y="135890"/>
                </a:cubicBezTo>
                <a:cubicBezTo>
                  <a:pt x="73025" y="134620"/>
                  <a:pt x="73660" y="132715"/>
                  <a:pt x="73660" y="130810"/>
                </a:cubicBezTo>
                <a:cubicBezTo>
                  <a:pt x="73660" y="128905"/>
                  <a:pt x="74295" y="127000"/>
                  <a:pt x="74930" y="124460"/>
                </a:cubicBezTo>
                <a:lnTo>
                  <a:pt x="80645" y="103505"/>
                </a:lnTo>
                <a:cubicBezTo>
                  <a:pt x="81280" y="101600"/>
                  <a:pt x="81915" y="99695"/>
                  <a:pt x="81915" y="97790"/>
                </a:cubicBezTo>
                <a:cubicBezTo>
                  <a:pt x="82550" y="95885"/>
                  <a:pt x="82550" y="93980"/>
                  <a:pt x="82550" y="92710"/>
                </a:cubicBezTo>
                <a:cubicBezTo>
                  <a:pt x="82550" y="90170"/>
                  <a:pt x="81915" y="88265"/>
                  <a:pt x="81280" y="86995"/>
                </a:cubicBezTo>
                <a:cubicBezTo>
                  <a:pt x="80010" y="85725"/>
                  <a:pt x="77470" y="85090"/>
                  <a:pt x="74295" y="85090"/>
                </a:cubicBezTo>
                <a:cubicBezTo>
                  <a:pt x="73025" y="85090"/>
                  <a:pt x="71120" y="85725"/>
                  <a:pt x="69850" y="85725"/>
                </a:cubicBezTo>
                <a:cubicBezTo>
                  <a:pt x="67945" y="86360"/>
                  <a:pt x="66675" y="86995"/>
                  <a:pt x="65405" y="87630"/>
                </a:cubicBezTo>
                <a:lnTo>
                  <a:pt x="67310" y="80645"/>
                </a:lnTo>
                <a:cubicBezTo>
                  <a:pt x="71120" y="79375"/>
                  <a:pt x="74930" y="78105"/>
                  <a:pt x="78740" y="76835"/>
                </a:cubicBezTo>
                <a:cubicBezTo>
                  <a:pt x="81915" y="75565"/>
                  <a:pt x="85725" y="74930"/>
                  <a:pt x="88900" y="74930"/>
                </a:cubicBezTo>
                <a:close/>
                <a:moveTo>
                  <a:pt x="93980" y="0"/>
                </a:moveTo>
                <a:cubicBezTo>
                  <a:pt x="41910" y="0"/>
                  <a:pt x="0" y="41910"/>
                  <a:pt x="0" y="93980"/>
                </a:cubicBezTo>
                <a:cubicBezTo>
                  <a:pt x="0" y="145415"/>
                  <a:pt x="41910" y="187325"/>
                  <a:pt x="93980" y="187325"/>
                </a:cubicBezTo>
                <a:cubicBezTo>
                  <a:pt x="145415" y="187325"/>
                  <a:pt x="187325" y="145415"/>
                  <a:pt x="187325" y="93980"/>
                </a:cubicBezTo>
                <a:cubicBezTo>
                  <a:pt x="187325" y="41910"/>
                  <a:pt x="145415" y="0"/>
                  <a:pt x="9398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6"/>
          <p:cNvPicPr preferRelativeResize="0"/>
          <p:nvPr/>
        </p:nvPicPr>
        <p:blipFill rotWithShape="1">
          <a:blip r:embed="rId3">
            <a:alphaModFix/>
          </a:blip>
          <a:srcRect b="0" l="5247" r="3327" t="4058"/>
          <a:stretch/>
        </p:blipFill>
        <p:spPr>
          <a:xfrm>
            <a:off x="947300" y="947300"/>
            <a:ext cx="7371101" cy="41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/>
          <p:nvPr/>
        </p:nvSpPr>
        <p:spPr>
          <a:xfrm>
            <a:off x="2750550" y="158700"/>
            <a:ext cx="341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8FFD5"/>
                </a:solidFill>
              </a:rPr>
              <a:t>E/R Diagram</a:t>
            </a:r>
            <a:endParaRPr sz="2200">
              <a:solidFill>
                <a:srgbClr val="48FFD5"/>
              </a:solidFill>
            </a:endParaRPr>
          </a:p>
        </p:txBody>
      </p:sp>
      <p:grpSp>
        <p:nvGrpSpPr>
          <p:cNvPr id="151" name="Google Shape;151;p7"/>
          <p:cNvGrpSpPr/>
          <p:nvPr/>
        </p:nvGrpSpPr>
        <p:grpSpPr>
          <a:xfrm>
            <a:off x="1272929" y="1"/>
            <a:ext cx="1493231" cy="840604"/>
            <a:chOff x="724986" y="3605478"/>
            <a:chExt cx="1368681" cy="682918"/>
          </a:xfrm>
        </p:grpSpPr>
        <p:grpSp>
          <p:nvGrpSpPr>
            <p:cNvPr id="152" name="Google Shape;152;p7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153" name="Google Shape;153;p7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rect b="b" l="l" r="r" t="t"/>
                <a:pathLst>
                  <a:path extrusionOk="0" h="19697" w="9076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7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rect b="b" l="l" r="r" t="t"/>
                <a:pathLst>
                  <a:path extrusionOk="0" fill="none" h="4505" w="3573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rect b="b" l="l" r="r" t="t"/>
                <a:pathLst>
                  <a:path extrusionOk="0" fill="none" h="2198" w="2333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7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rect b="b" l="l" r="r" t="t"/>
                <a:pathLst>
                  <a:path extrusionOk="0" fill="none" h="1862" w="768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7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rect b="b" l="l" r="r" t="t"/>
                <a:pathLst>
                  <a:path extrusionOk="0" fill="none" h="1328" w="4559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7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rect b="b" l="l" r="r" t="t"/>
                <a:pathLst>
                  <a:path extrusionOk="0" fill="none" h="4440" w="2401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7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rect b="b" l="l" r="r" t="t"/>
                <a:pathLst>
                  <a:path extrusionOk="0" fill="none" h="2767" w="1065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7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rect b="b" l="l" r="r" t="t"/>
                <a:pathLst>
                  <a:path extrusionOk="0" fill="none" h="1858" w="3097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7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rect b="b" l="l" r="r" t="t"/>
                <a:pathLst>
                  <a:path extrusionOk="0" fill="none" h="1531" w="2735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rect b="b" l="l" r="r" t="t"/>
                <a:pathLst>
                  <a:path extrusionOk="0" fill="none" h="1351" w="2741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rect b="b" l="l" r="r" t="t"/>
                <a:pathLst>
                  <a:path extrusionOk="0" h="19697" w="9076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rect b="b" l="l" r="r" t="t"/>
                <a:pathLst>
                  <a:path extrusionOk="0" fill="none" h="4505" w="3573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rect b="b" l="l" r="r" t="t"/>
                <a:pathLst>
                  <a:path extrusionOk="0" fill="none" h="2198" w="233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rect b="b" l="l" r="r" t="t"/>
                <a:pathLst>
                  <a:path extrusionOk="0" fill="none" h="1862" w="768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rect b="b" l="l" r="r" t="t"/>
                <a:pathLst>
                  <a:path extrusionOk="0" fill="none" h="1328" w="456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rect b="b" l="l" r="r" t="t"/>
                <a:pathLst>
                  <a:path extrusionOk="0" fill="none" h="4440" w="2401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7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rect b="b" l="l" r="r" t="t"/>
                <a:pathLst>
                  <a:path extrusionOk="0" fill="none" h="2767" w="1066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7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rect b="b" l="l" r="r" t="t"/>
                <a:pathLst>
                  <a:path extrusionOk="0" fill="none" h="1858" w="3097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7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rect b="b" l="l" r="r" t="t"/>
                <a:pathLst>
                  <a:path extrusionOk="0" fill="none" h="1531" w="2735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7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rect b="b" l="l" r="r" t="t"/>
                <a:pathLst>
                  <a:path extrusionOk="0" fill="none" h="1351" w="2741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" name="Google Shape;173;p7"/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174" name="Google Shape;174;p7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175" name="Google Shape;175;p7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176" name="Google Shape;176;p7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rect b="b" l="l" r="r" t="t"/>
                    <a:pathLst>
                      <a:path extrusionOk="0" fill="none" h="1" w="36535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7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rect b="b" l="l" r="r" t="t"/>
                    <a:pathLst>
                      <a:path extrusionOk="0" h="5351" w="5564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78" name="Google Shape;178;p7"/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179" name="Google Shape;179;p7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rect b="b" l="l" r="r" t="t"/>
                    <a:pathLst>
                      <a:path extrusionOk="0" h="21448" w="37118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80" name="Google Shape;180;p7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181" name="Google Shape;181;p7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rect b="b" l="l" r="r" t="t"/>
                      <a:pathLst>
                        <a:path extrusionOk="0" fill="none" h="37079" w="28816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2" name="Google Shape;182;p7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rect b="b" l="l" r="r" t="t"/>
                      <a:pathLst>
                        <a:path extrusionOk="0" h="5349" w="556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183" name="Google Shape;183;p7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184" name="Google Shape;184;p7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185" name="Google Shape;185;p7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rect b="b" l="l" r="r" t="t"/>
                    <a:pathLst>
                      <a:path extrusionOk="0" h="5351" w="556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6" name="Google Shape;186;p7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7" name="Google Shape;187;p7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188" name="Google Shape;188;p7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rect b="b" l="l" r="r" t="t"/>
                    <a:pathLst>
                      <a:path extrusionOk="0" h="5349" w="556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9" name="Google Shape;189;p7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90" name="Google Shape;190;p7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191" name="Google Shape;191;p7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192" name="Google Shape;192;p7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rect b="b" l="l" r="r" t="t"/>
                      <a:pathLst>
                        <a:path extrusionOk="0" fill="none" h="1" w="17599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3" name="Google Shape;193;p7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rect b="b" l="l" r="r" t="t"/>
                      <a:pathLst>
                        <a:path extrusionOk="0" h="5349" w="556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4" name="Google Shape;194;p7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rect b="b" l="l" r="r" t="t"/>
                      <a:pathLst>
                        <a:path extrusionOk="0" fill="none" h="45330" w="18623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195" name="Google Shape;195;p7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rect b="b" l="l" r="r" t="t"/>
                    <a:pathLst>
                      <a:path extrusionOk="0" h="21447" w="37115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6" name="Google Shape;196;p7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rect b="b" l="l" r="r" t="t"/>
                    <a:pathLst>
                      <a:path extrusionOk="0" h="21444" w="37119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97" name="Google Shape;197;p7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rect b="b" l="l" r="r" t="t"/>
                <a:pathLst>
                  <a:path extrusionOk="0" fill="none" h="63161" w="63165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8" name="Google Shape;198;p7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199" name="Google Shape;199;p7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200" name="Google Shape;200;p7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rect b="b" l="l" r="r" t="t"/>
                    <a:pathLst>
                      <a:path extrusionOk="0" fill="none" h="1" w="36648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1" name="Google Shape;201;p7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rect b="b" l="l" r="r" t="t"/>
                    <a:pathLst>
                      <a:path extrusionOk="0" h="5349" w="5349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2" name="Google Shape;202;p7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rect b="b" l="l" r="r" t="t"/>
                    <a:pathLst>
                      <a:path extrusionOk="0" h="21448" w="37119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03" name="Google Shape;203;p7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204" name="Google Shape;204;p7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rect b="b" l="l" r="r" t="t"/>
                    <a:pathLst>
                      <a:path extrusionOk="0" fill="none" h="38848" w="30556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5" name="Google Shape;205;p7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rect b="b" l="l" r="r" t="t"/>
                    <a:pathLst>
                      <a:path extrusionOk="0" h="5351" w="5565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06" name="Google Shape;206;p7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207" name="Google Shape;207;p7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208" name="Google Shape;208;p7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rect b="b" l="l" r="r" t="t"/>
                    <a:pathLst>
                      <a:path extrusionOk="0" h="5351" w="5565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9" name="Google Shape;209;p7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rect b="b" l="l" r="r" t="t"/>
                    <a:pathLst>
                      <a:path extrusionOk="0" fill="none" h="34405" w="30534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10" name="Google Shape;210;p7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211" name="Google Shape;211;p7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rect b="b" l="l" r="r" t="t"/>
                    <a:pathLst>
                      <a:path extrusionOk="0" fill="none" h="1" w="36648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2" name="Google Shape;212;p7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rect b="b" l="l" r="r" t="t"/>
                    <a:pathLst>
                      <a:path extrusionOk="0" h="21448" w="37119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3" name="Google Shape;213;p7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rect b="b" l="l" r="r" t="t"/>
                    <a:pathLst>
                      <a:path extrusionOk="0" h="5351" w="556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14" name="Google Shape;214;p7"/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215" name="Google Shape;215;p7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216" name="Google Shape;216;p7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rect b="b" l="l" r="r" t="t"/>
                    <a:pathLst>
                      <a:path extrusionOk="0" fill="none" h="1" w="34959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7" name="Google Shape;217;p7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rect b="b" l="l" r="r" t="t"/>
                    <a:pathLst>
                      <a:path extrusionOk="0" h="5349" w="5564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18" name="Google Shape;218;p7"/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219" name="Google Shape;219;p7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rect b="b" l="l" r="r" t="t"/>
                    <a:pathLst>
                      <a:path extrusionOk="0" h="21448" w="37118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220" name="Google Shape;220;p7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221" name="Google Shape;221;p7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rect b="b" l="l" r="r" t="t"/>
                      <a:pathLst>
                        <a:path extrusionOk="0" fill="none" h="38848" w="2921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22" name="Google Shape;222;p7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rect b="b" l="l" r="r" t="t"/>
                      <a:pathLst>
                        <a:path extrusionOk="0" h="5350" w="556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223" name="Google Shape;223;p7"/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224" name="Google Shape;224;p7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225" name="Google Shape;225;p7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rect b="b" l="l" r="r" t="t"/>
                    <a:pathLst>
                      <a:path extrusionOk="0" fill="none" h="1" w="33303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6" name="Google Shape;226;p7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27" name="Google Shape;227;p7"/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228" name="Google Shape;228;p7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229" name="Google Shape;229;p7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230" name="Google Shape;230;p7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rect b="b" l="l" r="r" t="t"/>
                        <a:pathLst>
                          <a:path extrusionOk="0" h="5349" w="5561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1" name="Google Shape;231;p7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rect b="b" l="l" r="r" t="t"/>
                        <a:pathLst>
                          <a:path extrusionOk="0" fill="none" h="1" w="17599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rnd" cmpd="sng" w="9525">
                        <a:solidFill>
                          <a:srgbClr val="CFD9E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sp>
                  <p:nvSpPr>
                    <p:cNvPr id="232" name="Google Shape;232;p7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rect b="b" l="l" r="r" t="t"/>
                      <a:pathLst>
                        <a:path extrusionOk="0" fill="none" h="45330" w="18044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233" name="Google Shape;233;p7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rect b="b" l="l" r="r" t="t"/>
                    <a:pathLst>
                      <a:path extrusionOk="0" h="21444" w="37119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4" name="Google Shape;234;p7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rect b="b" l="l" r="r" t="t"/>
                    <a:pathLst>
                      <a:path extrusionOk="0" h="21447" w="37118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35" name="Google Shape;235;p7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236" name="Google Shape;236;p7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7" name="Google Shape;237;p7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rect b="b" l="l" r="r" t="t"/>
                    <a:pathLst>
                      <a:path extrusionOk="0" fill="none" h="1" w="35018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sp>
        <p:nvSpPr>
          <p:cNvPr id="238" name="Google Shape;238;p7"/>
          <p:cNvSpPr/>
          <p:nvPr/>
        </p:nvSpPr>
        <p:spPr>
          <a:xfrm>
            <a:off x="6107344" y="-12"/>
            <a:ext cx="1028623" cy="905784"/>
          </a:xfrm>
          <a:custGeom>
            <a:rect b="b" l="l" r="r" t="t"/>
            <a:pathLst>
              <a:path extrusionOk="0" h="48180" w="54714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7"/>
          <p:cNvSpPr/>
          <p:nvPr/>
        </p:nvSpPr>
        <p:spPr>
          <a:xfrm>
            <a:off x="6257942" y="132352"/>
            <a:ext cx="727410" cy="641042"/>
          </a:xfrm>
          <a:custGeom>
            <a:rect b="b" l="l" r="r" t="t"/>
            <a:pathLst>
              <a:path extrusionOk="0" h="34098" w="38692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7"/>
          <p:cNvSpPr/>
          <p:nvPr/>
        </p:nvSpPr>
        <p:spPr>
          <a:xfrm>
            <a:off x="6166636" y="112067"/>
            <a:ext cx="796293" cy="682102"/>
          </a:xfrm>
          <a:custGeom>
            <a:rect b="b" l="l" r="r" t="t"/>
            <a:pathLst>
              <a:path extrusionOk="0" h="36282" w="42356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7"/>
          <p:cNvGrpSpPr/>
          <p:nvPr/>
        </p:nvGrpSpPr>
        <p:grpSpPr>
          <a:xfrm>
            <a:off x="6474018" y="323442"/>
            <a:ext cx="295272" cy="295272"/>
            <a:chOff x="1190625" y="238125"/>
            <a:chExt cx="5226050" cy="5226050"/>
          </a:xfrm>
        </p:grpSpPr>
        <p:sp>
          <p:nvSpPr>
            <p:cNvPr id="242" name="Google Shape;242;p7"/>
            <p:cNvSpPr/>
            <p:nvPr/>
          </p:nvSpPr>
          <p:spPr>
            <a:xfrm>
              <a:off x="1190625" y="1515525"/>
              <a:ext cx="1645000" cy="2151125"/>
            </a:xfrm>
            <a:custGeom>
              <a:rect b="b" l="l" r="r" t="t"/>
              <a:pathLst>
                <a:path extrusionOk="0" h="86045" w="65800">
                  <a:moveTo>
                    <a:pt x="15900" y="1"/>
                  </a:moveTo>
                  <a:cubicBezTo>
                    <a:pt x="15179" y="1"/>
                    <a:pt x="14457" y="360"/>
                    <a:pt x="14044" y="1081"/>
                  </a:cubicBezTo>
                  <a:cubicBezTo>
                    <a:pt x="5120" y="16475"/>
                    <a:pt x="0" y="34358"/>
                    <a:pt x="0" y="53434"/>
                  </a:cubicBezTo>
                  <a:cubicBezTo>
                    <a:pt x="0" y="64269"/>
                    <a:pt x="1648" y="74718"/>
                    <a:pt x="4716" y="84536"/>
                  </a:cubicBezTo>
                  <a:cubicBezTo>
                    <a:pt x="4997" y="85431"/>
                    <a:pt x="5821" y="86044"/>
                    <a:pt x="6750" y="86044"/>
                  </a:cubicBezTo>
                  <a:lnTo>
                    <a:pt x="63117" y="86044"/>
                  </a:lnTo>
                  <a:cubicBezTo>
                    <a:pt x="64766" y="86044"/>
                    <a:pt x="65800" y="84256"/>
                    <a:pt x="64976" y="82836"/>
                  </a:cubicBezTo>
                  <a:lnTo>
                    <a:pt x="17743" y="1064"/>
                  </a:lnTo>
                  <a:cubicBezTo>
                    <a:pt x="17332" y="356"/>
                    <a:pt x="16617" y="1"/>
                    <a:pt x="1590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1865625" y="238125"/>
              <a:ext cx="2005325" cy="2148975"/>
            </a:xfrm>
            <a:custGeom>
              <a:rect b="b" l="l" r="r" t="t"/>
              <a:pathLst>
                <a:path extrusionOk="0" h="85959" w="80213">
                  <a:moveTo>
                    <a:pt x="77530" y="0"/>
                  </a:moveTo>
                  <a:cubicBezTo>
                    <a:pt x="47163" y="0"/>
                    <a:pt x="19847" y="12939"/>
                    <a:pt x="754" y="33610"/>
                  </a:cubicBezTo>
                  <a:cubicBezTo>
                    <a:pt x="105" y="34294"/>
                    <a:pt x="0" y="35311"/>
                    <a:pt x="456" y="36135"/>
                  </a:cubicBezTo>
                  <a:lnTo>
                    <a:pt x="28614" y="84893"/>
                  </a:lnTo>
                  <a:cubicBezTo>
                    <a:pt x="29026" y="85603"/>
                    <a:pt x="29749" y="85958"/>
                    <a:pt x="30472" y="85958"/>
                  </a:cubicBezTo>
                  <a:cubicBezTo>
                    <a:pt x="31195" y="85958"/>
                    <a:pt x="31918" y="85603"/>
                    <a:pt x="32330" y="84893"/>
                  </a:cubicBezTo>
                  <a:lnTo>
                    <a:pt x="79406" y="3208"/>
                  </a:lnTo>
                  <a:cubicBezTo>
                    <a:pt x="80212" y="1788"/>
                    <a:pt x="79195" y="0"/>
                    <a:pt x="77565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4772975" y="2037400"/>
              <a:ext cx="1643700" cy="2149150"/>
            </a:xfrm>
            <a:custGeom>
              <a:rect b="b" l="l" r="r" t="t"/>
              <a:pathLst>
                <a:path extrusionOk="0" h="85966" w="65748">
                  <a:moveTo>
                    <a:pt x="2683" y="0"/>
                  </a:moveTo>
                  <a:cubicBezTo>
                    <a:pt x="1035" y="0"/>
                    <a:pt x="0" y="1789"/>
                    <a:pt x="824" y="3209"/>
                  </a:cubicBezTo>
                  <a:lnTo>
                    <a:pt x="48022" y="84893"/>
                  </a:lnTo>
                  <a:cubicBezTo>
                    <a:pt x="48433" y="85610"/>
                    <a:pt x="49149" y="85965"/>
                    <a:pt x="49865" y="85965"/>
                  </a:cubicBezTo>
                  <a:cubicBezTo>
                    <a:pt x="50586" y="85965"/>
                    <a:pt x="51308" y="85606"/>
                    <a:pt x="51721" y="84893"/>
                  </a:cubicBezTo>
                  <a:cubicBezTo>
                    <a:pt x="60646" y="69500"/>
                    <a:pt x="65748" y="51617"/>
                    <a:pt x="65748" y="32559"/>
                  </a:cubicBezTo>
                  <a:cubicBezTo>
                    <a:pt x="65748" y="21741"/>
                    <a:pt x="64117" y="11327"/>
                    <a:pt x="61066" y="1508"/>
                  </a:cubicBezTo>
                  <a:cubicBezTo>
                    <a:pt x="60786" y="614"/>
                    <a:pt x="59962" y="0"/>
                    <a:pt x="59015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3595225" y="300300"/>
              <a:ext cx="2493600" cy="1326850"/>
            </a:xfrm>
            <a:custGeom>
              <a:rect b="b" l="l" r="r" t="t"/>
              <a:pathLst>
                <a:path extrusionOk="0" h="53074" w="99744">
                  <a:moveTo>
                    <a:pt x="30831" y="0"/>
                  </a:moveTo>
                  <a:cubicBezTo>
                    <a:pt x="30083" y="0"/>
                    <a:pt x="29374" y="393"/>
                    <a:pt x="28999" y="1072"/>
                  </a:cubicBezTo>
                  <a:lnTo>
                    <a:pt x="807" y="49865"/>
                  </a:lnTo>
                  <a:cubicBezTo>
                    <a:pt x="0" y="51303"/>
                    <a:pt x="1017" y="53074"/>
                    <a:pt x="2665" y="53074"/>
                  </a:cubicBezTo>
                  <a:lnTo>
                    <a:pt x="97078" y="53056"/>
                  </a:lnTo>
                  <a:cubicBezTo>
                    <a:pt x="98709" y="53056"/>
                    <a:pt x="99743" y="51286"/>
                    <a:pt x="98919" y="49865"/>
                  </a:cubicBezTo>
                  <a:cubicBezTo>
                    <a:pt x="84542" y="24952"/>
                    <a:pt x="60190" y="6525"/>
                    <a:pt x="31313" y="55"/>
                  </a:cubicBezTo>
                  <a:cubicBezTo>
                    <a:pt x="31153" y="18"/>
                    <a:pt x="30991" y="0"/>
                    <a:pt x="3083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1519350" y="4075125"/>
              <a:ext cx="2490100" cy="1326425"/>
            </a:xfrm>
            <a:custGeom>
              <a:rect b="b" l="l" r="r" t="t"/>
              <a:pathLst>
                <a:path extrusionOk="0" h="53057" w="99604">
                  <a:moveTo>
                    <a:pt x="96921" y="1"/>
                  </a:moveTo>
                  <a:lnTo>
                    <a:pt x="2683" y="88"/>
                  </a:lnTo>
                  <a:cubicBezTo>
                    <a:pt x="1052" y="106"/>
                    <a:pt x="0" y="1877"/>
                    <a:pt x="825" y="3297"/>
                  </a:cubicBezTo>
                  <a:cubicBezTo>
                    <a:pt x="15201" y="28141"/>
                    <a:pt x="39484" y="46515"/>
                    <a:pt x="68290" y="53002"/>
                  </a:cubicBezTo>
                  <a:cubicBezTo>
                    <a:pt x="68451" y="53039"/>
                    <a:pt x="68613" y="53057"/>
                    <a:pt x="68773" y="53057"/>
                  </a:cubicBezTo>
                  <a:cubicBezTo>
                    <a:pt x="69521" y="53057"/>
                    <a:pt x="70232" y="52664"/>
                    <a:pt x="70622" y="51985"/>
                  </a:cubicBezTo>
                  <a:lnTo>
                    <a:pt x="98779" y="3209"/>
                  </a:lnTo>
                  <a:cubicBezTo>
                    <a:pt x="99603" y="1789"/>
                    <a:pt x="98569" y="1"/>
                    <a:pt x="9692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3733275" y="3314750"/>
              <a:ext cx="2008825" cy="2149425"/>
            </a:xfrm>
            <a:custGeom>
              <a:rect b="b" l="l" r="r" t="t"/>
              <a:pathLst>
                <a:path extrusionOk="0" h="85977" w="80353">
                  <a:moveTo>
                    <a:pt x="49872" y="1"/>
                  </a:moveTo>
                  <a:cubicBezTo>
                    <a:pt x="49154" y="1"/>
                    <a:pt x="48435" y="356"/>
                    <a:pt x="48023" y="1066"/>
                  </a:cubicBezTo>
                  <a:lnTo>
                    <a:pt x="825" y="82768"/>
                  </a:lnTo>
                  <a:cubicBezTo>
                    <a:pt x="1" y="84188"/>
                    <a:pt x="1035" y="85977"/>
                    <a:pt x="2666" y="85977"/>
                  </a:cubicBezTo>
                  <a:lnTo>
                    <a:pt x="2824" y="85977"/>
                  </a:lnTo>
                  <a:cubicBezTo>
                    <a:pt x="33173" y="85977"/>
                    <a:pt x="60506" y="73037"/>
                    <a:pt x="79599" y="52367"/>
                  </a:cubicBezTo>
                  <a:cubicBezTo>
                    <a:pt x="80248" y="51683"/>
                    <a:pt x="80353" y="50666"/>
                    <a:pt x="79897" y="49842"/>
                  </a:cubicBezTo>
                  <a:lnTo>
                    <a:pt x="51722" y="1066"/>
                  </a:lnTo>
                  <a:cubicBezTo>
                    <a:pt x="51310" y="356"/>
                    <a:pt x="50591" y="1"/>
                    <a:pt x="4987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8" name="Google Shape;2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925" y="905775"/>
            <a:ext cx="6152101" cy="420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"/>
          <p:cNvSpPr txBox="1"/>
          <p:nvPr/>
        </p:nvSpPr>
        <p:spPr>
          <a:xfrm>
            <a:off x="2750550" y="158700"/>
            <a:ext cx="341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8FFD5"/>
                </a:solidFill>
              </a:rPr>
              <a:t>Relational Schema</a:t>
            </a:r>
            <a:endParaRPr sz="3100">
              <a:solidFill>
                <a:srgbClr val="48FFD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54" name="Google Shape;254;p8"/>
          <p:cNvGrpSpPr/>
          <p:nvPr/>
        </p:nvGrpSpPr>
        <p:grpSpPr>
          <a:xfrm>
            <a:off x="1272929" y="1"/>
            <a:ext cx="1493231" cy="840604"/>
            <a:chOff x="724986" y="3605478"/>
            <a:chExt cx="1368681" cy="682918"/>
          </a:xfrm>
        </p:grpSpPr>
        <p:grpSp>
          <p:nvGrpSpPr>
            <p:cNvPr id="255" name="Google Shape;255;p8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256" name="Google Shape;256;p8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rect b="b" l="l" r="r" t="t"/>
                <a:pathLst>
                  <a:path extrusionOk="0" h="19697" w="9076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8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rect b="b" l="l" r="r" t="t"/>
                <a:pathLst>
                  <a:path extrusionOk="0" fill="none" h="4505" w="3573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8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rect b="b" l="l" r="r" t="t"/>
                <a:pathLst>
                  <a:path extrusionOk="0" fill="none" h="2198" w="2333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rect b="b" l="l" r="r" t="t"/>
                <a:pathLst>
                  <a:path extrusionOk="0" fill="none" h="1862" w="768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8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rect b="b" l="l" r="r" t="t"/>
                <a:pathLst>
                  <a:path extrusionOk="0" fill="none" h="1328" w="4559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8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rect b="b" l="l" r="r" t="t"/>
                <a:pathLst>
                  <a:path extrusionOk="0" fill="none" h="4440" w="2401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8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rect b="b" l="l" r="r" t="t"/>
                <a:pathLst>
                  <a:path extrusionOk="0" fill="none" h="2767" w="1065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8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rect b="b" l="l" r="r" t="t"/>
                <a:pathLst>
                  <a:path extrusionOk="0" fill="none" h="1858" w="3097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8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rect b="b" l="l" r="r" t="t"/>
                <a:pathLst>
                  <a:path extrusionOk="0" fill="none" h="1531" w="2735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8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rect b="b" l="l" r="r" t="t"/>
                <a:pathLst>
                  <a:path extrusionOk="0" fill="none" h="1351" w="2741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8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rect b="b" l="l" r="r" t="t"/>
                <a:pathLst>
                  <a:path extrusionOk="0" h="19697" w="9076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8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rect b="b" l="l" r="r" t="t"/>
                <a:pathLst>
                  <a:path extrusionOk="0" fill="none" h="4505" w="3573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8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rect b="b" l="l" r="r" t="t"/>
                <a:pathLst>
                  <a:path extrusionOk="0" fill="none" h="2198" w="233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8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rect b="b" l="l" r="r" t="t"/>
                <a:pathLst>
                  <a:path extrusionOk="0" fill="none" h="1862" w="768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8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rect b="b" l="l" r="r" t="t"/>
                <a:pathLst>
                  <a:path extrusionOk="0" fill="none" h="1328" w="456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8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rect b="b" l="l" r="r" t="t"/>
                <a:pathLst>
                  <a:path extrusionOk="0" fill="none" h="4440" w="2401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8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rect b="b" l="l" r="r" t="t"/>
                <a:pathLst>
                  <a:path extrusionOk="0" fill="none" h="2767" w="1066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8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rect b="b" l="l" r="r" t="t"/>
                <a:pathLst>
                  <a:path extrusionOk="0" fill="none" h="1858" w="3097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8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rect b="b" l="l" r="r" t="t"/>
                <a:pathLst>
                  <a:path extrusionOk="0" fill="none" h="1531" w="2735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8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rect b="b" l="l" r="r" t="t"/>
                <a:pathLst>
                  <a:path extrusionOk="0" fill="none" h="1351" w="2741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" name="Google Shape;276;p8"/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277" name="Google Shape;277;p8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278" name="Google Shape;278;p8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279" name="Google Shape;279;p8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rect b="b" l="l" r="r" t="t"/>
                    <a:pathLst>
                      <a:path extrusionOk="0" fill="none" h="1" w="36535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0" name="Google Shape;280;p8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rect b="b" l="l" r="r" t="t"/>
                    <a:pathLst>
                      <a:path extrusionOk="0" h="5351" w="5564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81" name="Google Shape;281;p8"/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282" name="Google Shape;282;p8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rect b="b" l="l" r="r" t="t"/>
                    <a:pathLst>
                      <a:path extrusionOk="0" h="21448" w="37118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283" name="Google Shape;283;p8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284" name="Google Shape;284;p8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rect b="b" l="l" r="r" t="t"/>
                      <a:pathLst>
                        <a:path extrusionOk="0" fill="none" h="37079" w="28816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85" name="Google Shape;285;p8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rect b="b" l="l" r="r" t="t"/>
                      <a:pathLst>
                        <a:path extrusionOk="0" h="5349" w="556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286" name="Google Shape;286;p8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287" name="Google Shape;287;p8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288" name="Google Shape;288;p8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rect b="b" l="l" r="r" t="t"/>
                    <a:pathLst>
                      <a:path extrusionOk="0" h="5351" w="556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9" name="Google Shape;289;p8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90" name="Google Shape;290;p8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291" name="Google Shape;291;p8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rect b="b" l="l" r="r" t="t"/>
                    <a:pathLst>
                      <a:path extrusionOk="0" h="5349" w="556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2" name="Google Shape;292;p8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93" name="Google Shape;293;p8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294" name="Google Shape;294;p8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295" name="Google Shape;295;p8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rect b="b" l="l" r="r" t="t"/>
                      <a:pathLst>
                        <a:path extrusionOk="0" fill="none" h="1" w="17599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96" name="Google Shape;296;p8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rect b="b" l="l" r="r" t="t"/>
                      <a:pathLst>
                        <a:path extrusionOk="0" h="5349" w="556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97" name="Google Shape;297;p8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rect b="b" l="l" r="r" t="t"/>
                      <a:pathLst>
                        <a:path extrusionOk="0" fill="none" h="45330" w="18623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298" name="Google Shape;298;p8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rect b="b" l="l" r="r" t="t"/>
                    <a:pathLst>
                      <a:path extrusionOk="0" h="21447" w="37115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8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rect b="b" l="l" r="r" t="t"/>
                    <a:pathLst>
                      <a:path extrusionOk="0" h="21444" w="37119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00" name="Google Shape;300;p8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rect b="b" l="l" r="r" t="t"/>
                <a:pathLst>
                  <a:path extrusionOk="0" fill="none" h="63161" w="63165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1" name="Google Shape;301;p8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302" name="Google Shape;302;p8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303" name="Google Shape;303;p8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rect b="b" l="l" r="r" t="t"/>
                    <a:pathLst>
                      <a:path extrusionOk="0" fill="none" h="1" w="36648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8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rect b="b" l="l" r="r" t="t"/>
                    <a:pathLst>
                      <a:path extrusionOk="0" h="5349" w="5349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8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rect b="b" l="l" r="r" t="t"/>
                    <a:pathLst>
                      <a:path extrusionOk="0" h="21448" w="37119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06" name="Google Shape;306;p8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307" name="Google Shape;307;p8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rect b="b" l="l" r="r" t="t"/>
                    <a:pathLst>
                      <a:path extrusionOk="0" fill="none" h="38848" w="30556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8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rect b="b" l="l" r="r" t="t"/>
                    <a:pathLst>
                      <a:path extrusionOk="0" h="5351" w="5565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09" name="Google Shape;309;p8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310" name="Google Shape;310;p8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311" name="Google Shape;311;p8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rect b="b" l="l" r="r" t="t"/>
                    <a:pathLst>
                      <a:path extrusionOk="0" h="5351" w="5565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8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rect b="b" l="l" r="r" t="t"/>
                    <a:pathLst>
                      <a:path extrusionOk="0" fill="none" h="34405" w="30534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13" name="Google Shape;313;p8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314" name="Google Shape;314;p8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rect b="b" l="l" r="r" t="t"/>
                    <a:pathLst>
                      <a:path extrusionOk="0" fill="none" h="1" w="36648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8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rect b="b" l="l" r="r" t="t"/>
                    <a:pathLst>
                      <a:path extrusionOk="0" h="21448" w="37119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8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rect b="b" l="l" r="r" t="t"/>
                    <a:pathLst>
                      <a:path extrusionOk="0" h="5351" w="556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17" name="Google Shape;317;p8"/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318" name="Google Shape;318;p8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319" name="Google Shape;319;p8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rect b="b" l="l" r="r" t="t"/>
                    <a:pathLst>
                      <a:path extrusionOk="0" fill="none" h="1" w="34959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8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rect b="b" l="l" r="r" t="t"/>
                    <a:pathLst>
                      <a:path extrusionOk="0" h="5349" w="5564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21" name="Google Shape;321;p8"/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322" name="Google Shape;322;p8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rect b="b" l="l" r="r" t="t"/>
                    <a:pathLst>
                      <a:path extrusionOk="0" h="21448" w="37118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323" name="Google Shape;323;p8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324" name="Google Shape;324;p8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rect b="b" l="l" r="r" t="t"/>
                      <a:pathLst>
                        <a:path extrusionOk="0" fill="none" h="38848" w="2921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5" name="Google Shape;325;p8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rect b="b" l="l" r="r" t="t"/>
                      <a:pathLst>
                        <a:path extrusionOk="0" h="5350" w="556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326" name="Google Shape;326;p8"/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327" name="Google Shape;327;p8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328" name="Google Shape;328;p8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rect b="b" l="l" r="r" t="t"/>
                    <a:pathLst>
                      <a:path extrusionOk="0" fill="none" h="1" w="33303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9" name="Google Shape;329;p8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30" name="Google Shape;330;p8"/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331" name="Google Shape;331;p8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332" name="Google Shape;332;p8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333" name="Google Shape;333;p8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rect b="b" l="l" r="r" t="t"/>
                        <a:pathLst>
                          <a:path extrusionOk="0" h="5349" w="5561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34" name="Google Shape;334;p8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rect b="b" l="l" r="r" t="t"/>
                        <a:pathLst>
                          <a:path extrusionOk="0" fill="none" h="1" w="17599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rnd" cmpd="sng" w="9525">
                        <a:solidFill>
                          <a:srgbClr val="CFD9E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sp>
                  <p:nvSpPr>
                    <p:cNvPr id="335" name="Google Shape;335;p8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rect b="b" l="l" r="r" t="t"/>
                      <a:pathLst>
                        <a:path extrusionOk="0" fill="none" h="45330" w="18044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336" name="Google Shape;336;p8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rect b="b" l="l" r="r" t="t"/>
                    <a:pathLst>
                      <a:path extrusionOk="0" h="21444" w="37119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7" name="Google Shape;337;p8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rect b="b" l="l" r="r" t="t"/>
                    <a:pathLst>
                      <a:path extrusionOk="0" h="21447" w="37118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38" name="Google Shape;338;p8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339" name="Google Shape;339;p8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0" name="Google Shape;340;p8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rect b="b" l="l" r="r" t="t"/>
                    <a:pathLst>
                      <a:path extrusionOk="0" fill="none" h="1" w="35018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sp>
        <p:nvSpPr>
          <p:cNvPr id="341" name="Google Shape;341;p8"/>
          <p:cNvSpPr/>
          <p:nvPr/>
        </p:nvSpPr>
        <p:spPr>
          <a:xfrm>
            <a:off x="6107344" y="-12"/>
            <a:ext cx="1028623" cy="905784"/>
          </a:xfrm>
          <a:custGeom>
            <a:rect b="b" l="l" r="r" t="t"/>
            <a:pathLst>
              <a:path extrusionOk="0" h="48180" w="54714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8"/>
          <p:cNvSpPr/>
          <p:nvPr/>
        </p:nvSpPr>
        <p:spPr>
          <a:xfrm>
            <a:off x="6257942" y="132352"/>
            <a:ext cx="727410" cy="641042"/>
          </a:xfrm>
          <a:custGeom>
            <a:rect b="b" l="l" r="r" t="t"/>
            <a:pathLst>
              <a:path extrusionOk="0" h="34098" w="38692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8"/>
          <p:cNvSpPr/>
          <p:nvPr/>
        </p:nvSpPr>
        <p:spPr>
          <a:xfrm>
            <a:off x="6166636" y="112067"/>
            <a:ext cx="796293" cy="682102"/>
          </a:xfrm>
          <a:custGeom>
            <a:rect b="b" l="l" r="r" t="t"/>
            <a:pathLst>
              <a:path extrusionOk="0" h="36282" w="42356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8"/>
          <p:cNvGrpSpPr/>
          <p:nvPr/>
        </p:nvGrpSpPr>
        <p:grpSpPr>
          <a:xfrm>
            <a:off x="6474018" y="323442"/>
            <a:ext cx="295272" cy="295272"/>
            <a:chOff x="1190625" y="238125"/>
            <a:chExt cx="5226050" cy="5226050"/>
          </a:xfrm>
        </p:grpSpPr>
        <p:sp>
          <p:nvSpPr>
            <p:cNvPr id="345" name="Google Shape;345;p8"/>
            <p:cNvSpPr/>
            <p:nvPr/>
          </p:nvSpPr>
          <p:spPr>
            <a:xfrm>
              <a:off x="1190625" y="1515525"/>
              <a:ext cx="1645000" cy="2151125"/>
            </a:xfrm>
            <a:custGeom>
              <a:rect b="b" l="l" r="r" t="t"/>
              <a:pathLst>
                <a:path extrusionOk="0" h="86045" w="65800">
                  <a:moveTo>
                    <a:pt x="15900" y="1"/>
                  </a:moveTo>
                  <a:cubicBezTo>
                    <a:pt x="15179" y="1"/>
                    <a:pt x="14457" y="360"/>
                    <a:pt x="14044" y="1081"/>
                  </a:cubicBezTo>
                  <a:cubicBezTo>
                    <a:pt x="5120" y="16475"/>
                    <a:pt x="0" y="34358"/>
                    <a:pt x="0" y="53434"/>
                  </a:cubicBezTo>
                  <a:cubicBezTo>
                    <a:pt x="0" y="64269"/>
                    <a:pt x="1648" y="74718"/>
                    <a:pt x="4716" y="84536"/>
                  </a:cubicBezTo>
                  <a:cubicBezTo>
                    <a:pt x="4997" y="85431"/>
                    <a:pt x="5821" y="86044"/>
                    <a:pt x="6750" y="86044"/>
                  </a:cubicBezTo>
                  <a:lnTo>
                    <a:pt x="63117" y="86044"/>
                  </a:lnTo>
                  <a:cubicBezTo>
                    <a:pt x="64766" y="86044"/>
                    <a:pt x="65800" y="84256"/>
                    <a:pt x="64976" y="82836"/>
                  </a:cubicBezTo>
                  <a:lnTo>
                    <a:pt x="17743" y="1064"/>
                  </a:lnTo>
                  <a:cubicBezTo>
                    <a:pt x="17332" y="356"/>
                    <a:pt x="16617" y="1"/>
                    <a:pt x="1590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1865625" y="238125"/>
              <a:ext cx="2005325" cy="2148975"/>
            </a:xfrm>
            <a:custGeom>
              <a:rect b="b" l="l" r="r" t="t"/>
              <a:pathLst>
                <a:path extrusionOk="0" h="85959" w="80213">
                  <a:moveTo>
                    <a:pt x="77530" y="0"/>
                  </a:moveTo>
                  <a:cubicBezTo>
                    <a:pt x="47163" y="0"/>
                    <a:pt x="19847" y="12939"/>
                    <a:pt x="754" y="33610"/>
                  </a:cubicBezTo>
                  <a:cubicBezTo>
                    <a:pt x="105" y="34294"/>
                    <a:pt x="0" y="35311"/>
                    <a:pt x="456" y="36135"/>
                  </a:cubicBezTo>
                  <a:lnTo>
                    <a:pt x="28614" y="84893"/>
                  </a:lnTo>
                  <a:cubicBezTo>
                    <a:pt x="29026" y="85603"/>
                    <a:pt x="29749" y="85958"/>
                    <a:pt x="30472" y="85958"/>
                  </a:cubicBezTo>
                  <a:cubicBezTo>
                    <a:pt x="31195" y="85958"/>
                    <a:pt x="31918" y="85603"/>
                    <a:pt x="32330" y="84893"/>
                  </a:cubicBezTo>
                  <a:lnTo>
                    <a:pt x="79406" y="3208"/>
                  </a:lnTo>
                  <a:cubicBezTo>
                    <a:pt x="80212" y="1788"/>
                    <a:pt x="79195" y="0"/>
                    <a:pt x="77565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4772975" y="2037400"/>
              <a:ext cx="1643700" cy="2149150"/>
            </a:xfrm>
            <a:custGeom>
              <a:rect b="b" l="l" r="r" t="t"/>
              <a:pathLst>
                <a:path extrusionOk="0" h="85966" w="65748">
                  <a:moveTo>
                    <a:pt x="2683" y="0"/>
                  </a:moveTo>
                  <a:cubicBezTo>
                    <a:pt x="1035" y="0"/>
                    <a:pt x="0" y="1789"/>
                    <a:pt x="824" y="3209"/>
                  </a:cubicBezTo>
                  <a:lnTo>
                    <a:pt x="48022" y="84893"/>
                  </a:lnTo>
                  <a:cubicBezTo>
                    <a:pt x="48433" y="85610"/>
                    <a:pt x="49149" y="85965"/>
                    <a:pt x="49865" y="85965"/>
                  </a:cubicBezTo>
                  <a:cubicBezTo>
                    <a:pt x="50586" y="85965"/>
                    <a:pt x="51308" y="85606"/>
                    <a:pt x="51721" y="84893"/>
                  </a:cubicBezTo>
                  <a:cubicBezTo>
                    <a:pt x="60646" y="69500"/>
                    <a:pt x="65748" y="51617"/>
                    <a:pt x="65748" y="32559"/>
                  </a:cubicBezTo>
                  <a:cubicBezTo>
                    <a:pt x="65748" y="21741"/>
                    <a:pt x="64117" y="11327"/>
                    <a:pt x="61066" y="1508"/>
                  </a:cubicBezTo>
                  <a:cubicBezTo>
                    <a:pt x="60786" y="614"/>
                    <a:pt x="59962" y="0"/>
                    <a:pt x="59015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3595225" y="300300"/>
              <a:ext cx="2493600" cy="1326850"/>
            </a:xfrm>
            <a:custGeom>
              <a:rect b="b" l="l" r="r" t="t"/>
              <a:pathLst>
                <a:path extrusionOk="0" h="53074" w="99744">
                  <a:moveTo>
                    <a:pt x="30831" y="0"/>
                  </a:moveTo>
                  <a:cubicBezTo>
                    <a:pt x="30083" y="0"/>
                    <a:pt x="29374" y="393"/>
                    <a:pt x="28999" y="1072"/>
                  </a:cubicBezTo>
                  <a:lnTo>
                    <a:pt x="807" y="49865"/>
                  </a:lnTo>
                  <a:cubicBezTo>
                    <a:pt x="0" y="51303"/>
                    <a:pt x="1017" y="53074"/>
                    <a:pt x="2665" y="53074"/>
                  </a:cubicBezTo>
                  <a:lnTo>
                    <a:pt x="97078" y="53056"/>
                  </a:lnTo>
                  <a:cubicBezTo>
                    <a:pt x="98709" y="53056"/>
                    <a:pt x="99743" y="51286"/>
                    <a:pt x="98919" y="49865"/>
                  </a:cubicBezTo>
                  <a:cubicBezTo>
                    <a:pt x="84542" y="24952"/>
                    <a:pt x="60190" y="6525"/>
                    <a:pt x="31313" y="55"/>
                  </a:cubicBezTo>
                  <a:cubicBezTo>
                    <a:pt x="31153" y="18"/>
                    <a:pt x="30991" y="0"/>
                    <a:pt x="3083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1519350" y="4075125"/>
              <a:ext cx="2490100" cy="1326425"/>
            </a:xfrm>
            <a:custGeom>
              <a:rect b="b" l="l" r="r" t="t"/>
              <a:pathLst>
                <a:path extrusionOk="0" h="53057" w="99604">
                  <a:moveTo>
                    <a:pt x="96921" y="1"/>
                  </a:moveTo>
                  <a:lnTo>
                    <a:pt x="2683" y="88"/>
                  </a:lnTo>
                  <a:cubicBezTo>
                    <a:pt x="1052" y="106"/>
                    <a:pt x="0" y="1877"/>
                    <a:pt x="825" y="3297"/>
                  </a:cubicBezTo>
                  <a:cubicBezTo>
                    <a:pt x="15201" y="28141"/>
                    <a:pt x="39484" y="46515"/>
                    <a:pt x="68290" y="53002"/>
                  </a:cubicBezTo>
                  <a:cubicBezTo>
                    <a:pt x="68451" y="53039"/>
                    <a:pt x="68613" y="53057"/>
                    <a:pt x="68773" y="53057"/>
                  </a:cubicBezTo>
                  <a:cubicBezTo>
                    <a:pt x="69521" y="53057"/>
                    <a:pt x="70232" y="52664"/>
                    <a:pt x="70622" y="51985"/>
                  </a:cubicBezTo>
                  <a:lnTo>
                    <a:pt x="98779" y="3209"/>
                  </a:lnTo>
                  <a:cubicBezTo>
                    <a:pt x="99603" y="1789"/>
                    <a:pt x="98569" y="1"/>
                    <a:pt x="9692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3733275" y="3314750"/>
              <a:ext cx="2008825" cy="2149425"/>
            </a:xfrm>
            <a:custGeom>
              <a:rect b="b" l="l" r="r" t="t"/>
              <a:pathLst>
                <a:path extrusionOk="0" h="85977" w="80353">
                  <a:moveTo>
                    <a:pt x="49872" y="1"/>
                  </a:moveTo>
                  <a:cubicBezTo>
                    <a:pt x="49154" y="1"/>
                    <a:pt x="48435" y="356"/>
                    <a:pt x="48023" y="1066"/>
                  </a:cubicBezTo>
                  <a:lnTo>
                    <a:pt x="825" y="82768"/>
                  </a:lnTo>
                  <a:cubicBezTo>
                    <a:pt x="1" y="84188"/>
                    <a:pt x="1035" y="85977"/>
                    <a:pt x="2666" y="85977"/>
                  </a:cubicBezTo>
                  <a:lnTo>
                    <a:pt x="2824" y="85977"/>
                  </a:lnTo>
                  <a:cubicBezTo>
                    <a:pt x="33173" y="85977"/>
                    <a:pt x="60506" y="73037"/>
                    <a:pt x="79599" y="52367"/>
                  </a:cubicBezTo>
                  <a:cubicBezTo>
                    <a:pt x="80248" y="51683"/>
                    <a:pt x="80353" y="50666"/>
                    <a:pt x="79897" y="49842"/>
                  </a:cubicBezTo>
                  <a:lnTo>
                    <a:pt x="51722" y="1066"/>
                  </a:lnTo>
                  <a:cubicBezTo>
                    <a:pt x="51310" y="356"/>
                    <a:pt x="50591" y="1"/>
                    <a:pt x="4987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1" name="Google Shape;3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938" y="905775"/>
            <a:ext cx="5343326" cy="423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9"/>
          <p:cNvSpPr txBox="1"/>
          <p:nvPr>
            <p:ph type="ctrTitle"/>
          </p:nvPr>
        </p:nvSpPr>
        <p:spPr>
          <a:xfrm>
            <a:off x="2220200" y="110425"/>
            <a:ext cx="44478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r>
              <a:rPr lang="en"/>
              <a:t> </a:t>
            </a:r>
            <a:r>
              <a:rPr lang="en"/>
              <a:t>Details</a:t>
            </a:r>
            <a:r>
              <a:rPr lang="en"/>
              <a:t>  </a:t>
            </a:r>
            <a:endParaRPr/>
          </a:p>
        </p:txBody>
      </p:sp>
      <p:sp>
        <p:nvSpPr>
          <p:cNvPr id="357" name="Google Shape;357;p9"/>
          <p:cNvSpPr txBox="1"/>
          <p:nvPr>
            <p:ph idx="1" type="subTitle"/>
          </p:nvPr>
        </p:nvSpPr>
        <p:spPr>
          <a:xfrm>
            <a:off x="144225" y="887825"/>
            <a:ext cx="8797800" cy="39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Storing database by SQL and searching through it.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>
                <a:solidFill>
                  <a:schemeClr val="lt1"/>
                </a:solidFill>
              </a:rPr>
              <a:t>Create a web page for user to interact using the React framework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The frontend and backend will interact through Python Flask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Search bar for look up champion or items 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Include graphics for champion, items, traits, etc.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Tell user if the champion is good/bad by </a:t>
            </a:r>
            <a:r>
              <a:rPr lang="en" sz="2800"/>
              <a:t>tier</a:t>
            </a:r>
            <a:r>
              <a:rPr lang="en" sz="2800"/>
              <a:t> list.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Recommend what item to </a:t>
            </a:r>
            <a:r>
              <a:rPr lang="en" sz="2800"/>
              <a:t>prioritize</a:t>
            </a:r>
            <a:r>
              <a:rPr lang="en" sz="2800"/>
              <a:t> first.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58" name="Google Shape;358;p9"/>
          <p:cNvGrpSpPr/>
          <p:nvPr/>
        </p:nvGrpSpPr>
        <p:grpSpPr>
          <a:xfrm>
            <a:off x="1506683" y="7"/>
            <a:ext cx="713522" cy="688025"/>
            <a:chOff x="1706078" y="2092648"/>
            <a:chExt cx="660913" cy="637296"/>
          </a:xfrm>
        </p:grpSpPr>
        <p:sp>
          <p:nvSpPr>
            <p:cNvPr id="359" name="Google Shape;359;p9"/>
            <p:cNvSpPr/>
            <p:nvPr/>
          </p:nvSpPr>
          <p:spPr>
            <a:xfrm>
              <a:off x="1745332" y="2158066"/>
              <a:ext cx="571867" cy="571878"/>
            </a:xfrm>
            <a:custGeom>
              <a:rect b="b" l="l" r="r" t="t"/>
              <a:pathLst>
                <a:path extrusionOk="0" h="107749" w="107747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0" name="Google Shape;360;p9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361" name="Google Shape;361;p9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rect b="b" l="l" r="r" t="t"/>
                <a:pathLst>
                  <a:path extrusionOk="0" h="66637" w="36183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9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rect b="b" l="l" r="r" t="t"/>
                <a:pathLst>
                  <a:path extrusionOk="0" h="52191" w="62027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9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rect b="b" l="l" r="r" t="t"/>
                <a:pathLst>
                  <a:path extrusionOk="0" h="52211" w="62507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69" name="Google Shape;369;p10"/>
          <p:cNvSpPr txBox="1"/>
          <p:nvPr>
            <p:ph idx="1" type="subTitle"/>
          </p:nvPr>
        </p:nvSpPr>
        <p:spPr>
          <a:xfrm>
            <a:off x="5237375" y="4129350"/>
            <a:ext cx="3702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An</a:t>
            </a:r>
            <a:r>
              <a:rPr b="1" lang="en" sz="2500"/>
              <a:t>d do it for Choncc</a:t>
            </a:r>
            <a:endParaRPr b="1" sz="2500"/>
          </a:p>
        </p:txBody>
      </p:sp>
      <p:pic>
        <p:nvPicPr>
          <p:cNvPr id="370" name="Google Shape;37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0575" y="56200"/>
            <a:ext cx="2767455" cy="33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10"/>
          <p:cNvSpPr txBox="1"/>
          <p:nvPr/>
        </p:nvSpPr>
        <p:spPr>
          <a:xfrm>
            <a:off x="4957325" y="4525225"/>
            <a:ext cx="42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8FFD5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https://github.com/kenneth1020/CSE-111-Project-TFT/tree/Test-Data-</a:t>
            </a:r>
            <a:endParaRPr>
              <a:solidFill>
                <a:srgbClr val="48FFD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